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  /><Relationship Id="rId2" Type="http://schemas.openxmlformats.org/package/2006/relationships/metadata/thumbnail" Target="docProps/thumbnail.jpeg"  /><Relationship Id="rId3" Type="http://schemas.openxmlformats.org/package/2006/relationships/metadata/core-properties" Target="docProps/core.xml"  /><Relationship Id="rId4" Type="http://schemas.openxmlformats.org/officeDocument/2006/relationships/extended-properties" Target="docProps/app.xml"  /></Relationships>
</file>

<file path=ppt/presentation.xml><?xml version="1.0" encoding="utf-8"?>
<p:presentation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aveSubsetFonts="1">
  <p:sldMasterIdLst>
    <p:sldMasterId id="2147483660" r:id="rId1"/>
  </p:sldMasterIdLst>
  <p:notesMasterIdLst>
    <p:notesMasterId r:id="rId2"/>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 id="318" r:id="rId65"/>
    <p:sldId id="319" r:id="rId66"/>
    <p:sldId id="320" r:id="rId67"/>
    <p:sldId id="321" r:id="rId68"/>
    <p:sldId id="322" r:id="rId69"/>
    <p:sldId id="323" r:id="rId70"/>
    <p:sldId id="324" r:id="rId71"/>
    <p:sldId id="325" r:id="rId72"/>
    <p:sldId id="326" r:id="rId73"/>
    <p:sldId id="327" r:id="rId74"/>
    <p:sldId id="328" r:id="rId75"/>
    <p:sldId id="329" r:id="rId76"/>
    <p:sldId id="330" r:id="rId77"/>
    <p:sldId id="331" r:id="rId78"/>
    <p:sldId id="332" r:id="rId79"/>
    <p:sldId id="333" r:id="rId80"/>
    <p:sldId id="334" r:id="rId81"/>
    <p:sldId id="335" r:id="rId82"/>
    <p:sldId id="336" r:id="rId83"/>
    <p:sldId id="337" r:id="rId84"/>
    <p:sldId id="338" r:id="rId85"/>
    <p:sldId id="339" r:id="rId86"/>
    <p:sldId id="340" r:id="rId87"/>
    <p:sldId id="341" r:id="rId88"/>
    <p:sldId id="342" r:id="rId89"/>
    <p:sldId id="343" r:id="rId90"/>
    <p:sldId id="344" r:id="rId91"/>
    <p:sldId id="345" r:id="rId92"/>
    <p:sldId id="346" r:id="rId93"/>
    <p:sldId id="347" r:id="rId94"/>
    <p:sldId id="348" r:id="rId95"/>
    <p:sldId id="349" r:id="rId96"/>
    <p:sldId id="350" r:id="rId97"/>
    <p:sldId id="351" r:id="rId98"/>
    <p:sldId id="352" r:id="rId99"/>
    <p:sldId id="353" r:id="rId100"/>
    <p:sldId id="354" r:id="rId101"/>
    <p:sldId id="355" r:id="rId102"/>
    <p:sldId id="356" r:id="rId103"/>
    <p:sldId id="357" r:id="rId104"/>
    <p:sldId id="358" r:id="rId105"/>
    <p:sldId id="359" r:id="rId106"/>
    <p:sldId id="360" r:id="rId107"/>
    <p:sldId id="361" r:id="rId108"/>
    <p:sldId id="362" r:id="rId109"/>
    <p:sldId id="363" r:id="rId110"/>
    <p:sldId id="364" r:id="rId111"/>
    <p:sldId id="365" r:id="rId112"/>
    <p:sldId id="366" r:id="rId113"/>
    <p:sldId id="367" r:id="rId114"/>
    <p:sldId id="368" r:id="rId115"/>
    <p:sldId id="369" r:id="rId116"/>
    <p:sldId id="370" r:id="rId117"/>
    <p:sldId id="371" r:id="rId118"/>
    <p:sldId id="372" r:id="rId119"/>
    <p:sldId id="373" r:id="rId120"/>
    <p:sldId id="374" r:id="rId121"/>
    <p:sldId id="375" r:id="rId122"/>
    <p:sldId id="376" r:id="rId123"/>
    <p:sldId id="377" r:id="rId124"/>
    <p:sldId id="378" r:id="rId125"/>
    <p:sldId id="379" r:id="rId126"/>
    <p:sldId id="380" r:id="rId127"/>
    <p:sldId id="381" r:id="rId128"/>
    <p:sldId id="382" r:id="rId129"/>
    <p:sldId id="383" r:id="rId130"/>
    <p:sldId id="384" r:id="rId131"/>
    <p:sldId id="385" r:id="rId132"/>
    <p:sldId id="386" r:id="rId133"/>
    <p:sldId id="387" r:id="rId134"/>
    <p:sldId id="388" r:id="rId135"/>
    <p:sldId id="389" r:id="rId136"/>
    <p:sldId id="390" r:id="rId137"/>
    <p:sldId id="391" r:id="rId138"/>
    <p:sldId id="392" r:id="rId139"/>
    <p:sldId id="393" r:id="rId140"/>
    <p:sldId id="394" r:id="rId141"/>
    <p:sldId id="395" r:id="rId142"/>
    <p:sldId id="396" r:id="rId143"/>
    <p:sldId id="397" r:id="rId144"/>
    <p:sldId id="398" r:id="rId145"/>
    <p:sldId id="399" r:id="rId146"/>
    <p:sldId id="400" r:id="rId147"/>
    <p:sldId id="401" r:id="rId148"/>
    <p:sldId id="402" r:id="rId149"/>
    <p:sldId id="403" r:id="rId150"/>
    <p:sldId id="404" r:id="rId151"/>
    <p:sldId id="405" r:id="rId152"/>
    <p:sldId id="406" r:id="rId153"/>
    <p:sldId id="407" r:id="rId154"/>
    <p:sldId id="408" r:id="rId155"/>
    <p:sldId id="409" r:id="rId156"/>
    <p:sldId id="410" r:id="rId157"/>
    <p:sldId id="411" r:id="rId158"/>
    <p:sldId id="412" r:id="rId159"/>
    <p:sldId id="413" r:id="rId160"/>
    <p:sldId id="414" r:id="rId161"/>
    <p:sldId id="415" r:id="rId162"/>
    <p:sldId id="416" r:id="rId163"/>
    <p:sldId id="417" r:id="rId164"/>
    <p:sldId id="418" r:id="rId165"/>
    <p:sldId id="419" r:id="rId166"/>
    <p:sldId id="420" r:id="rId167"/>
    <p:sldId id="421" r:id="rId168"/>
    <p:sldId id="422" r:id="rId169"/>
    <p:sldId id="423" r:id="rId170"/>
    <p:sldId id="424" r:id="rId171"/>
    <p:sldId id="425" r:id="rId172"/>
    <p:sldId id="426" r:id="rId173"/>
    <p:sldId id="427" r:id="rId174"/>
    <p:sldId id="428" r:id="rId175"/>
    <p:sldId id="429" r:id="rId176"/>
    <p:sldId id="430" r:id="rId177"/>
    <p:sldId id="431" r:id="rId178"/>
    <p:sldId id="432" r:id="rId179"/>
    <p:sldId id="433" r:id="rId180"/>
    <p:sldId id="434" r:id="rId181"/>
    <p:sldId id="435" r:id="rId182"/>
    <p:sldId id="436" r:id="rId183"/>
    <p:sldId id="437" r:id="rId184"/>
    <p:sldId id="438" r:id="rId185"/>
    <p:sldId id="439" r:id="rId186"/>
    <p:sldId id="440" r:id="rId187"/>
    <p:sldId id="441" r:id="rId188"/>
    <p:sldId id="442" r:id="rId189"/>
    <p:sldId id="443" r:id="rId190"/>
    <p:sldId id="444" r:id="rId191"/>
    <p:sldId id="445" r:id="rId192"/>
    <p:sldId id="446" r:id="rId193"/>
    <p:sldId id="447" r:id="rId194"/>
    <p:sldId id="448" r:id="rId195"/>
    <p:sldId id="449" r:id="rId196"/>
    <p:sldId id="450" r:id="rId197"/>
    <p:sldId id="451" r:id="rId198"/>
    <p:sldId id="452" r:id="rId199"/>
    <p:sldId id="453" r:id="rId200"/>
    <p:sldId id="454" r:id="rId201"/>
    <p:sldId id="455" r:id="rId202"/>
    <p:sldId id="456" r:id="rId203"/>
    <p:sldId id="457" r:id="rId204"/>
    <p:sldId id="458" r:id="rId205"/>
    <p:sldId id="459" r:id="rId206"/>
    <p:sldId id="460" r:id="rId207"/>
    <p:sldId id="461" r:id="rId208"/>
    <p:sldId id="462" r:id="rId209"/>
    <p:sldId id="463" r:id="rId210"/>
    <p:sldId id="464" r:id="rId211"/>
    <p:sldId id="465" r:id="rId212"/>
    <p:sldId id="466" r:id="rId213"/>
    <p:sldId id="467" r:id="rId214"/>
    <p:sldId id="468" r:id="rId215"/>
    <p:sldId id="469" r:id="rId216"/>
    <p:sldId id="470" r:id="rId217"/>
    <p:sldId id="471" r:id="rId218"/>
    <p:sldId id="472" r:id="rId219"/>
    <p:sldId id="473" r:id="rId220"/>
    <p:sldId id="474" r:id="rId221"/>
    <p:sldId id="475" r:id="rId222"/>
    <p:sldId id="476" r:id="rId223"/>
    <p:sldId id="477" r:id="rId224"/>
    <p:sldId id="478" r:id="rId225"/>
    <p:sldId id="479" r:id="rId226"/>
    <p:sldId id="480" r:id="rId227"/>
    <p:sldId id="481" r:id="rId228"/>
    <p:sldId id="482" r:id="rId229"/>
    <p:sldId id="483" r:id="rId230"/>
    <p:sldId id="484" r:id="rId231"/>
    <p:sldId id="485" r:id="rId232"/>
    <p:sldId id="486" r:id="rId233"/>
    <p:sldId id="487" r:id="rId234"/>
    <p:sldId id="488" r:id="rId235"/>
    <p:sldId id="489" r:id="rId236"/>
    <p:sldId id="490" r:id="rId237"/>
    <p:sldId id="491" r:id="rId238"/>
    <p:sldId id="492" r:id="rId239"/>
    <p:sldId id="493" r:id="rId240"/>
    <p:sldId id="494" r:id="rId241"/>
    <p:sldId id="495" r:id="rId242"/>
    <p:sldId id="496" r:id="rId243"/>
    <p:sldId id="497" r:id="rId244"/>
    <p:sldId id="498" r:id="rId245"/>
    <p:sldId id="499" r:id="rId246"/>
    <p:sldId id="500" r:id="rId247"/>
    <p:sldId id="501" r:id="rId248"/>
    <p:sldId id="502" r:id="rId249"/>
    <p:sldId id="503" r:id="rId250"/>
    <p:sldId id="504" r:id="rId251"/>
    <p:sldId id="505" r:id="rId252"/>
    <p:sldId id="506" r:id="rId253"/>
    <p:sldId id="507" r:id="rId254"/>
    <p:sldId id="508" r:id="rId255"/>
    <p:sldId id="509" r:id="rId256"/>
    <p:sldId id="510" r:id="rId257"/>
    <p:sldId id="511" r:id="rId258"/>
    <p:sldId id="512" r:id="rId259"/>
    <p:sldId id="513" r:id="rId260"/>
    <p:sldId id="514" r:id="rId261"/>
    <p:sldId id="515" r:id="rId262"/>
    <p:sldId id="516" r:id="rId263"/>
    <p:sldId id="517" r:id="rId264"/>
    <p:sldId id="518" r:id="rId265"/>
    <p:sldId id="519" r:id="rId266"/>
    <p:sldId id="520" r:id="rId267"/>
    <p:sldId id="521" r:id="rId268"/>
    <p:sldId id="522" r:id="rId269"/>
    <p:sldId id="523" r:id="rId270"/>
    <p:sldId id="524" r:id="rId271"/>
    <p:sldId id="525" r:id="rId272"/>
    <p:sldId id="526" r:id="rId273"/>
    <p:sldId id="527" r:id="rId274"/>
    <p:sldId id="528" r:id="rId275"/>
    <p:sldId id="529" r:id="rId276"/>
    <p:sldId id="530" r:id="rId277"/>
    <p:sldId id="531" r:id="rId278"/>
    <p:sldId id="532" r:id="rId279"/>
    <p:sldId id="533" r:id="rId280"/>
    <p:sldId id="534" r:id="rId281"/>
    <p:sldId id="535" r:id="rId282"/>
    <p:sldId id="536" r:id="rId283"/>
    <p:sldId id="537" r:id="rId284"/>
    <p:sldId id="538" r:id="rId285"/>
    <p:sldId id="539" r:id="rId286"/>
    <p:sldId id="540" r:id="rId287"/>
    <p:sldId id="541" r:id="rId288"/>
    <p:sldId id="542" r:id="rId289"/>
    <p:sldId id="543" r:id="rId290"/>
    <p:sldId id="544" r:id="rId291"/>
    <p:sldId id="545" r:id="rId292"/>
    <p:sldId id="546" r:id="rId293"/>
    <p:sldId id="547" r:id="rId294"/>
    <p:sldId id="548" r:id="rId295"/>
    <p:sldId id="549" r:id="rId296"/>
    <p:sldId id="550" r:id="rId297"/>
    <p:sldId id="551" r:id="rId298"/>
    <p:sldId id="552" r:id="rId299"/>
  </p:sldIdLst>
  <p:sldSz cx="9144000" cy="6858000" type="screen4x3"/>
  <p:notesSz cx="6858000" cy="9144000"/>
  <p:defaultTextStyle>
    <a:defPPr>
      <a:defRPr lang="yo"/>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presentation>
</file>

<file path=ppt/presProps.xml><?xml version="1.0" encoding="utf-8"?>
<p:presentationP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showPr showNarration="1">
    <p:present/>
    <p:sldAll/>
    <p:penClr>
      <a:prstClr val="red"/>
    </p:penClr>
    <p:extLst>
      <p:ext uri="{2FDB2607-1784-4EEB-B798-7EB5836EED8A}">
        <p14:showMediaCtrls xmlns:p14="http://schemas.microsoft.com/office/powerpoint/2010/main" val="1"/>
      </p:ext>
    </p:extLst>
  </p:showPr>
</p:presentationPr>
</file>

<file path=ppt/tableStyles.xml><?xml version="1.0" encoding="utf-8"?>
<a:tblStyleLst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p="http://schemas.openxmlformats.org/presentationml/2006/main" def="{5C22544A-7EE6-4342-B048-85BDC9FD1C3A}"/>
</file>

<file path=ppt/viewProps.xml><?xml version="1.0" encoding="utf-8"?>
<p:viewP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lastView="sldSorterView">
  <p:normalViewPr>
    <p:restoredLeft sz="15620"/>
    <p:restoredTop sz="94660"/>
  </p:normalViewPr>
  <p:slideViewPr>
    <p:cSldViewPr>
      <p:cViewPr varScale="1">
        <p:scale>
          <a:sx n="100" d="100"/>
          <a:sy n="100" d="100"/>
        </p:scale>
        <p:origin x="552" y="48"/>
      </p:cViewPr>
      <p:guideLst>
        <p:guide orient="horz" pos="2159"/>
        <p:guide pos="2879"/>
      </p:guideLst>
    </p:cSldViewPr>
  </p:slid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  /><Relationship Id="rId10" Type="http://schemas.openxmlformats.org/officeDocument/2006/relationships/slide" Target="slides/slide8.xml"  /><Relationship Id="rId100" Type="http://schemas.openxmlformats.org/officeDocument/2006/relationships/slide" Target="slides/slide98.xml"  /><Relationship Id="rId101" Type="http://schemas.openxmlformats.org/officeDocument/2006/relationships/slide" Target="slides/slide99.xml"  /><Relationship Id="rId102" Type="http://schemas.openxmlformats.org/officeDocument/2006/relationships/slide" Target="slides/slide100.xml"  /><Relationship Id="rId103" Type="http://schemas.openxmlformats.org/officeDocument/2006/relationships/slide" Target="slides/slide101.xml"  /><Relationship Id="rId104" Type="http://schemas.openxmlformats.org/officeDocument/2006/relationships/slide" Target="slides/slide102.xml"  /><Relationship Id="rId105" Type="http://schemas.openxmlformats.org/officeDocument/2006/relationships/slide" Target="slides/slide103.xml"  /><Relationship Id="rId106" Type="http://schemas.openxmlformats.org/officeDocument/2006/relationships/slide" Target="slides/slide104.xml"  /><Relationship Id="rId107" Type="http://schemas.openxmlformats.org/officeDocument/2006/relationships/slide" Target="slides/slide105.xml"  /><Relationship Id="rId108" Type="http://schemas.openxmlformats.org/officeDocument/2006/relationships/slide" Target="slides/slide106.xml"  /><Relationship Id="rId109" Type="http://schemas.openxmlformats.org/officeDocument/2006/relationships/slide" Target="slides/slide107.xml"  /><Relationship Id="rId11" Type="http://schemas.openxmlformats.org/officeDocument/2006/relationships/slide" Target="slides/slide9.xml"  /><Relationship Id="rId110" Type="http://schemas.openxmlformats.org/officeDocument/2006/relationships/slide" Target="slides/slide108.xml"  /><Relationship Id="rId111" Type="http://schemas.openxmlformats.org/officeDocument/2006/relationships/slide" Target="slides/slide109.xml"  /><Relationship Id="rId112" Type="http://schemas.openxmlformats.org/officeDocument/2006/relationships/slide" Target="slides/slide110.xml"  /><Relationship Id="rId113" Type="http://schemas.openxmlformats.org/officeDocument/2006/relationships/slide" Target="slides/slide111.xml"  /><Relationship Id="rId114" Type="http://schemas.openxmlformats.org/officeDocument/2006/relationships/slide" Target="slides/slide112.xml"  /><Relationship Id="rId115" Type="http://schemas.openxmlformats.org/officeDocument/2006/relationships/slide" Target="slides/slide113.xml"  /><Relationship Id="rId116" Type="http://schemas.openxmlformats.org/officeDocument/2006/relationships/slide" Target="slides/slide114.xml"  /><Relationship Id="rId117" Type="http://schemas.openxmlformats.org/officeDocument/2006/relationships/slide" Target="slides/slide115.xml"  /><Relationship Id="rId118" Type="http://schemas.openxmlformats.org/officeDocument/2006/relationships/slide" Target="slides/slide116.xml"  /><Relationship Id="rId119" Type="http://schemas.openxmlformats.org/officeDocument/2006/relationships/slide" Target="slides/slide117.xml"  /><Relationship Id="rId12" Type="http://schemas.openxmlformats.org/officeDocument/2006/relationships/slide" Target="slides/slide10.xml"  /><Relationship Id="rId120" Type="http://schemas.openxmlformats.org/officeDocument/2006/relationships/slide" Target="slides/slide118.xml"  /><Relationship Id="rId121" Type="http://schemas.openxmlformats.org/officeDocument/2006/relationships/slide" Target="slides/slide119.xml"  /><Relationship Id="rId122" Type="http://schemas.openxmlformats.org/officeDocument/2006/relationships/slide" Target="slides/slide120.xml"  /><Relationship Id="rId123" Type="http://schemas.openxmlformats.org/officeDocument/2006/relationships/slide" Target="slides/slide121.xml"  /><Relationship Id="rId124" Type="http://schemas.openxmlformats.org/officeDocument/2006/relationships/slide" Target="slides/slide122.xml"  /><Relationship Id="rId125" Type="http://schemas.openxmlformats.org/officeDocument/2006/relationships/slide" Target="slides/slide123.xml"  /><Relationship Id="rId126" Type="http://schemas.openxmlformats.org/officeDocument/2006/relationships/slide" Target="slides/slide124.xml"  /><Relationship Id="rId127" Type="http://schemas.openxmlformats.org/officeDocument/2006/relationships/slide" Target="slides/slide125.xml"  /><Relationship Id="rId128" Type="http://schemas.openxmlformats.org/officeDocument/2006/relationships/slide" Target="slides/slide126.xml"  /><Relationship Id="rId129" Type="http://schemas.openxmlformats.org/officeDocument/2006/relationships/slide" Target="slides/slide127.xml"  /><Relationship Id="rId13" Type="http://schemas.openxmlformats.org/officeDocument/2006/relationships/slide" Target="slides/slide11.xml"  /><Relationship Id="rId130" Type="http://schemas.openxmlformats.org/officeDocument/2006/relationships/slide" Target="slides/slide128.xml"  /><Relationship Id="rId131" Type="http://schemas.openxmlformats.org/officeDocument/2006/relationships/slide" Target="slides/slide129.xml"  /><Relationship Id="rId132" Type="http://schemas.openxmlformats.org/officeDocument/2006/relationships/slide" Target="slides/slide130.xml"  /><Relationship Id="rId133" Type="http://schemas.openxmlformats.org/officeDocument/2006/relationships/slide" Target="slides/slide131.xml"  /><Relationship Id="rId134" Type="http://schemas.openxmlformats.org/officeDocument/2006/relationships/slide" Target="slides/slide132.xml"  /><Relationship Id="rId135" Type="http://schemas.openxmlformats.org/officeDocument/2006/relationships/slide" Target="slides/slide133.xml"  /><Relationship Id="rId136" Type="http://schemas.openxmlformats.org/officeDocument/2006/relationships/slide" Target="slides/slide134.xml"  /><Relationship Id="rId137" Type="http://schemas.openxmlformats.org/officeDocument/2006/relationships/slide" Target="slides/slide135.xml"  /><Relationship Id="rId138" Type="http://schemas.openxmlformats.org/officeDocument/2006/relationships/slide" Target="slides/slide136.xml"  /><Relationship Id="rId139" Type="http://schemas.openxmlformats.org/officeDocument/2006/relationships/slide" Target="slides/slide137.xml"  /><Relationship Id="rId14" Type="http://schemas.openxmlformats.org/officeDocument/2006/relationships/slide" Target="slides/slide12.xml"  /><Relationship Id="rId140" Type="http://schemas.openxmlformats.org/officeDocument/2006/relationships/slide" Target="slides/slide138.xml"  /><Relationship Id="rId141" Type="http://schemas.openxmlformats.org/officeDocument/2006/relationships/slide" Target="slides/slide139.xml"  /><Relationship Id="rId142" Type="http://schemas.openxmlformats.org/officeDocument/2006/relationships/slide" Target="slides/slide140.xml"  /><Relationship Id="rId143" Type="http://schemas.openxmlformats.org/officeDocument/2006/relationships/slide" Target="slides/slide141.xml"  /><Relationship Id="rId144" Type="http://schemas.openxmlformats.org/officeDocument/2006/relationships/slide" Target="slides/slide142.xml"  /><Relationship Id="rId145" Type="http://schemas.openxmlformats.org/officeDocument/2006/relationships/slide" Target="slides/slide143.xml"  /><Relationship Id="rId146" Type="http://schemas.openxmlformats.org/officeDocument/2006/relationships/slide" Target="slides/slide144.xml"  /><Relationship Id="rId147" Type="http://schemas.openxmlformats.org/officeDocument/2006/relationships/slide" Target="slides/slide145.xml"  /><Relationship Id="rId148" Type="http://schemas.openxmlformats.org/officeDocument/2006/relationships/slide" Target="slides/slide146.xml"  /><Relationship Id="rId149" Type="http://schemas.openxmlformats.org/officeDocument/2006/relationships/slide" Target="slides/slide147.xml"  /><Relationship Id="rId15" Type="http://schemas.openxmlformats.org/officeDocument/2006/relationships/slide" Target="slides/slide13.xml"  /><Relationship Id="rId150" Type="http://schemas.openxmlformats.org/officeDocument/2006/relationships/slide" Target="slides/slide148.xml"  /><Relationship Id="rId151" Type="http://schemas.openxmlformats.org/officeDocument/2006/relationships/slide" Target="slides/slide149.xml"  /><Relationship Id="rId152" Type="http://schemas.openxmlformats.org/officeDocument/2006/relationships/slide" Target="slides/slide150.xml"  /><Relationship Id="rId153" Type="http://schemas.openxmlformats.org/officeDocument/2006/relationships/slide" Target="slides/slide151.xml"  /><Relationship Id="rId154" Type="http://schemas.openxmlformats.org/officeDocument/2006/relationships/slide" Target="slides/slide152.xml"  /><Relationship Id="rId155" Type="http://schemas.openxmlformats.org/officeDocument/2006/relationships/slide" Target="slides/slide153.xml"  /><Relationship Id="rId156" Type="http://schemas.openxmlformats.org/officeDocument/2006/relationships/slide" Target="slides/slide154.xml"  /><Relationship Id="rId157" Type="http://schemas.openxmlformats.org/officeDocument/2006/relationships/slide" Target="slides/slide155.xml"  /><Relationship Id="rId158" Type="http://schemas.openxmlformats.org/officeDocument/2006/relationships/slide" Target="slides/slide156.xml"  /><Relationship Id="rId159" Type="http://schemas.openxmlformats.org/officeDocument/2006/relationships/slide" Target="slides/slide157.xml"  /><Relationship Id="rId16" Type="http://schemas.openxmlformats.org/officeDocument/2006/relationships/slide" Target="slides/slide14.xml"  /><Relationship Id="rId160" Type="http://schemas.openxmlformats.org/officeDocument/2006/relationships/slide" Target="slides/slide158.xml"  /><Relationship Id="rId161" Type="http://schemas.openxmlformats.org/officeDocument/2006/relationships/slide" Target="slides/slide159.xml"  /><Relationship Id="rId162" Type="http://schemas.openxmlformats.org/officeDocument/2006/relationships/slide" Target="slides/slide160.xml"  /><Relationship Id="rId163" Type="http://schemas.openxmlformats.org/officeDocument/2006/relationships/slide" Target="slides/slide161.xml"  /><Relationship Id="rId164" Type="http://schemas.openxmlformats.org/officeDocument/2006/relationships/slide" Target="slides/slide162.xml"  /><Relationship Id="rId165" Type="http://schemas.openxmlformats.org/officeDocument/2006/relationships/slide" Target="slides/slide163.xml"  /><Relationship Id="rId166" Type="http://schemas.openxmlformats.org/officeDocument/2006/relationships/slide" Target="slides/slide164.xml"  /><Relationship Id="rId167" Type="http://schemas.openxmlformats.org/officeDocument/2006/relationships/slide" Target="slides/slide165.xml"  /><Relationship Id="rId168" Type="http://schemas.openxmlformats.org/officeDocument/2006/relationships/slide" Target="slides/slide166.xml"  /><Relationship Id="rId169" Type="http://schemas.openxmlformats.org/officeDocument/2006/relationships/slide" Target="slides/slide167.xml"  /><Relationship Id="rId17" Type="http://schemas.openxmlformats.org/officeDocument/2006/relationships/slide" Target="slides/slide15.xml"  /><Relationship Id="rId170" Type="http://schemas.openxmlformats.org/officeDocument/2006/relationships/slide" Target="slides/slide168.xml"  /><Relationship Id="rId171" Type="http://schemas.openxmlformats.org/officeDocument/2006/relationships/slide" Target="slides/slide169.xml"  /><Relationship Id="rId172" Type="http://schemas.openxmlformats.org/officeDocument/2006/relationships/slide" Target="slides/slide170.xml"  /><Relationship Id="rId173" Type="http://schemas.openxmlformats.org/officeDocument/2006/relationships/slide" Target="slides/slide171.xml"  /><Relationship Id="rId174" Type="http://schemas.openxmlformats.org/officeDocument/2006/relationships/slide" Target="slides/slide172.xml"  /><Relationship Id="rId175" Type="http://schemas.openxmlformats.org/officeDocument/2006/relationships/slide" Target="slides/slide173.xml"  /><Relationship Id="rId176" Type="http://schemas.openxmlformats.org/officeDocument/2006/relationships/slide" Target="slides/slide174.xml"  /><Relationship Id="rId177" Type="http://schemas.openxmlformats.org/officeDocument/2006/relationships/slide" Target="slides/slide175.xml"  /><Relationship Id="rId178" Type="http://schemas.openxmlformats.org/officeDocument/2006/relationships/slide" Target="slides/slide176.xml"  /><Relationship Id="rId179" Type="http://schemas.openxmlformats.org/officeDocument/2006/relationships/slide" Target="slides/slide177.xml"  /><Relationship Id="rId18" Type="http://schemas.openxmlformats.org/officeDocument/2006/relationships/slide" Target="slides/slide16.xml"  /><Relationship Id="rId180" Type="http://schemas.openxmlformats.org/officeDocument/2006/relationships/slide" Target="slides/slide178.xml"  /><Relationship Id="rId181" Type="http://schemas.openxmlformats.org/officeDocument/2006/relationships/slide" Target="slides/slide179.xml"  /><Relationship Id="rId182" Type="http://schemas.openxmlformats.org/officeDocument/2006/relationships/slide" Target="slides/slide180.xml"  /><Relationship Id="rId183" Type="http://schemas.openxmlformats.org/officeDocument/2006/relationships/slide" Target="slides/slide181.xml"  /><Relationship Id="rId184" Type="http://schemas.openxmlformats.org/officeDocument/2006/relationships/slide" Target="slides/slide182.xml"  /><Relationship Id="rId185" Type="http://schemas.openxmlformats.org/officeDocument/2006/relationships/slide" Target="slides/slide183.xml"  /><Relationship Id="rId186" Type="http://schemas.openxmlformats.org/officeDocument/2006/relationships/slide" Target="slides/slide184.xml"  /><Relationship Id="rId187" Type="http://schemas.openxmlformats.org/officeDocument/2006/relationships/slide" Target="slides/slide185.xml"  /><Relationship Id="rId188" Type="http://schemas.openxmlformats.org/officeDocument/2006/relationships/slide" Target="slides/slide186.xml"  /><Relationship Id="rId189" Type="http://schemas.openxmlformats.org/officeDocument/2006/relationships/slide" Target="slides/slide187.xml"  /><Relationship Id="rId19" Type="http://schemas.openxmlformats.org/officeDocument/2006/relationships/slide" Target="slides/slide17.xml"  /><Relationship Id="rId190" Type="http://schemas.openxmlformats.org/officeDocument/2006/relationships/slide" Target="slides/slide188.xml"  /><Relationship Id="rId191" Type="http://schemas.openxmlformats.org/officeDocument/2006/relationships/slide" Target="slides/slide189.xml"  /><Relationship Id="rId192" Type="http://schemas.openxmlformats.org/officeDocument/2006/relationships/slide" Target="slides/slide190.xml"  /><Relationship Id="rId193" Type="http://schemas.openxmlformats.org/officeDocument/2006/relationships/slide" Target="slides/slide191.xml"  /><Relationship Id="rId194" Type="http://schemas.openxmlformats.org/officeDocument/2006/relationships/slide" Target="slides/slide192.xml"  /><Relationship Id="rId195" Type="http://schemas.openxmlformats.org/officeDocument/2006/relationships/slide" Target="slides/slide193.xml"  /><Relationship Id="rId196" Type="http://schemas.openxmlformats.org/officeDocument/2006/relationships/slide" Target="slides/slide194.xml"  /><Relationship Id="rId197" Type="http://schemas.openxmlformats.org/officeDocument/2006/relationships/slide" Target="slides/slide195.xml"  /><Relationship Id="rId198" Type="http://schemas.openxmlformats.org/officeDocument/2006/relationships/slide" Target="slides/slide196.xml"  /><Relationship Id="rId199" Type="http://schemas.openxmlformats.org/officeDocument/2006/relationships/slide" Target="slides/slide197.xml"  /><Relationship Id="rId2" Type="http://schemas.openxmlformats.org/officeDocument/2006/relationships/notesMaster" Target="notesMasters/notesMaster1.xml"  /><Relationship Id="rId20" Type="http://schemas.openxmlformats.org/officeDocument/2006/relationships/slide" Target="slides/slide18.xml"  /><Relationship Id="rId200" Type="http://schemas.openxmlformats.org/officeDocument/2006/relationships/slide" Target="slides/slide198.xml"  /><Relationship Id="rId201" Type="http://schemas.openxmlformats.org/officeDocument/2006/relationships/slide" Target="slides/slide199.xml"  /><Relationship Id="rId202" Type="http://schemas.openxmlformats.org/officeDocument/2006/relationships/slide" Target="slides/slide200.xml"  /><Relationship Id="rId203" Type="http://schemas.openxmlformats.org/officeDocument/2006/relationships/slide" Target="slides/slide201.xml"  /><Relationship Id="rId204" Type="http://schemas.openxmlformats.org/officeDocument/2006/relationships/slide" Target="slides/slide202.xml"  /><Relationship Id="rId205" Type="http://schemas.openxmlformats.org/officeDocument/2006/relationships/slide" Target="slides/slide203.xml"  /><Relationship Id="rId206" Type="http://schemas.openxmlformats.org/officeDocument/2006/relationships/slide" Target="slides/slide204.xml"  /><Relationship Id="rId207" Type="http://schemas.openxmlformats.org/officeDocument/2006/relationships/slide" Target="slides/slide205.xml"  /><Relationship Id="rId208" Type="http://schemas.openxmlformats.org/officeDocument/2006/relationships/slide" Target="slides/slide206.xml"  /><Relationship Id="rId209" Type="http://schemas.openxmlformats.org/officeDocument/2006/relationships/slide" Target="slides/slide207.xml"  /><Relationship Id="rId21" Type="http://schemas.openxmlformats.org/officeDocument/2006/relationships/slide" Target="slides/slide19.xml"  /><Relationship Id="rId210" Type="http://schemas.openxmlformats.org/officeDocument/2006/relationships/slide" Target="slides/slide208.xml"  /><Relationship Id="rId211" Type="http://schemas.openxmlformats.org/officeDocument/2006/relationships/slide" Target="slides/slide209.xml"  /><Relationship Id="rId212" Type="http://schemas.openxmlformats.org/officeDocument/2006/relationships/slide" Target="slides/slide210.xml"  /><Relationship Id="rId213" Type="http://schemas.openxmlformats.org/officeDocument/2006/relationships/slide" Target="slides/slide211.xml"  /><Relationship Id="rId214" Type="http://schemas.openxmlformats.org/officeDocument/2006/relationships/slide" Target="slides/slide212.xml"  /><Relationship Id="rId215" Type="http://schemas.openxmlformats.org/officeDocument/2006/relationships/slide" Target="slides/slide213.xml"  /><Relationship Id="rId216" Type="http://schemas.openxmlformats.org/officeDocument/2006/relationships/slide" Target="slides/slide214.xml"  /><Relationship Id="rId217" Type="http://schemas.openxmlformats.org/officeDocument/2006/relationships/slide" Target="slides/slide215.xml"  /><Relationship Id="rId218" Type="http://schemas.openxmlformats.org/officeDocument/2006/relationships/slide" Target="slides/slide216.xml"  /><Relationship Id="rId219" Type="http://schemas.openxmlformats.org/officeDocument/2006/relationships/slide" Target="slides/slide217.xml"  /><Relationship Id="rId22" Type="http://schemas.openxmlformats.org/officeDocument/2006/relationships/slide" Target="slides/slide20.xml"  /><Relationship Id="rId220" Type="http://schemas.openxmlformats.org/officeDocument/2006/relationships/slide" Target="slides/slide218.xml"  /><Relationship Id="rId221" Type="http://schemas.openxmlformats.org/officeDocument/2006/relationships/slide" Target="slides/slide219.xml"  /><Relationship Id="rId222" Type="http://schemas.openxmlformats.org/officeDocument/2006/relationships/slide" Target="slides/slide220.xml"  /><Relationship Id="rId223" Type="http://schemas.openxmlformats.org/officeDocument/2006/relationships/slide" Target="slides/slide221.xml"  /><Relationship Id="rId224" Type="http://schemas.openxmlformats.org/officeDocument/2006/relationships/slide" Target="slides/slide222.xml"  /><Relationship Id="rId225" Type="http://schemas.openxmlformats.org/officeDocument/2006/relationships/slide" Target="slides/slide223.xml"  /><Relationship Id="rId226" Type="http://schemas.openxmlformats.org/officeDocument/2006/relationships/slide" Target="slides/slide224.xml"  /><Relationship Id="rId227" Type="http://schemas.openxmlformats.org/officeDocument/2006/relationships/slide" Target="slides/slide225.xml"  /><Relationship Id="rId228" Type="http://schemas.openxmlformats.org/officeDocument/2006/relationships/slide" Target="slides/slide226.xml"  /><Relationship Id="rId229" Type="http://schemas.openxmlformats.org/officeDocument/2006/relationships/slide" Target="slides/slide227.xml"  /><Relationship Id="rId23" Type="http://schemas.openxmlformats.org/officeDocument/2006/relationships/slide" Target="slides/slide21.xml"  /><Relationship Id="rId230" Type="http://schemas.openxmlformats.org/officeDocument/2006/relationships/slide" Target="slides/slide228.xml"  /><Relationship Id="rId231" Type="http://schemas.openxmlformats.org/officeDocument/2006/relationships/slide" Target="slides/slide229.xml"  /><Relationship Id="rId232" Type="http://schemas.openxmlformats.org/officeDocument/2006/relationships/slide" Target="slides/slide230.xml"  /><Relationship Id="rId233" Type="http://schemas.openxmlformats.org/officeDocument/2006/relationships/slide" Target="slides/slide231.xml"  /><Relationship Id="rId234" Type="http://schemas.openxmlformats.org/officeDocument/2006/relationships/slide" Target="slides/slide232.xml"  /><Relationship Id="rId235" Type="http://schemas.openxmlformats.org/officeDocument/2006/relationships/slide" Target="slides/slide233.xml"  /><Relationship Id="rId236" Type="http://schemas.openxmlformats.org/officeDocument/2006/relationships/slide" Target="slides/slide234.xml"  /><Relationship Id="rId237" Type="http://schemas.openxmlformats.org/officeDocument/2006/relationships/slide" Target="slides/slide235.xml"  /><Relationship Id="rId238" Type="http://schemas.openxmlformats.org/officeDocument/2006/relationships/slide" Target="slides/slide236.xml"  /><Relationship Id="rId239" Type="http://schemas.openxmlformats.org/officeDocument/2006/relationships/slide" Target="slides/slide237.xml"  /><Relationship Id="rId24" Type="http://schemas.openxmlformats.org/officeDocument/2006/relationships/slide" Target="slides/slide22.xml"  /><Relationship Id="rId240" Type="http://schemas.openxmlformats.org/officeDocument/2006/relationships/slide" Target="slides/slide238.xml"  /><Relationship Id="rId241" Type="http://schemas.openxmlformats.org/officeDocument/2006/relationships/slide" Target="slides/slide239.xml"  /><Relationship Id="rId242" Type="http://schemas.openxmlformats.org/officeDocument/2006/relationships/slide" Target="slides/slide240.xml"  /><Relationship Id="rId243" Type="http://schemas.openxmlformats.org/officeDocument/2006/relationships/slide" Target="slides/slide241.xml"  /><Relationship Id="rId244" Type="http://schemas.openxmlformats.org/officeDocument/2006/relationships/slide" Target="slides/slide242.xml"  /><Relationship Id="rId245" Type="http://schemas.openxmlformats.org/officeDocument/2006/relationships/slide" Target="slides/slide243.xml"  /><Relationship Id="rId246" Type="http://schemas.openxmlformats.org/officeDocument/2006/relationships/slide" Target="slides/slide244.xml"  /><Relationship Id="rId247" Type="http://schemas.openxmlformats.org/officeDocument/2006/relationships/slide" Target="slides/slide245.xml"  /><Relationship Id="rId248" Type="http://schemas.openxmlformats.org/officeDocument/2006/relationships/slide" Target="slides/slide246.xml"  /><Relationship Id="rId249" Type="http://schemas.openxmlformats.org/officeDocument/2006/relationships/slide" Target="slides/slide247.xml"  /><Relationship Id="rId25" Type="http://schemas.openxmlformats.org/officeDocument/2006/relationships/slide" Target="slides/slide23.xml"  /><Relationship Id="rId250" Type="http://schemas.openxmlformats.org/officeDocument/2006/relationships/slide" Target="slides/slide248.xml"  /><Relationship Id="rId251" Type="http://schemas.openxmlformats.org/officeDocument/2006/relationships/slide" Target="slides/slide249.xml"  /><Relationship Id="rId252" Type="http://schemas.openxmlformats.org/officeDocument/2006/relationships/slide" Target="slides/slide250.xml"  /><Relationship Id="rId253" Type="http://schemas.openxmlformats.org/officeDocument/2006/relationships/slide" Target="slides/slide251.xml"  /><Relationship Id="rId254" Type="http://schemas.openxmlformats.org/officeDocument/2006/relationships/slide" Target="slides/slide252.xml"  /><Relationship Id="rId255" Type="http://schemas.openxmlformats.org/officeDocument/2006/relationships/slide" Target="slides/slide253.xml"  /><Relationship Id="rId256" Type="http://schemas.openxmlformats.org/officeDocument/2006/relationships/slide" Target="slides/slide254.xml"  /><Relationship Id="rId257" Type="http://schemas.openxmlformats.org/officeDocument/2006/relationships/slide" Target="slides/slide255.xml"  /><Relationship Id="rId258" Type="http://schemas.openxmlformats.org/officeDocument/2006/relationships/slide" Target="slides/slide256.xml"  /><Relationship Id="rId259" Type="http://schemas.openxmlformats.org/officeDocument/2006/relationships/slide" Target="slides/slide257.xml"  /><Relationship Id="rId26" Type="http://schemas.openxmlformats.org/officeDocument/2006/relationships/slide" Target="slides/slide24.xml"  /><Relationship Id="rId260" Type="http://schemas.openxmlformats.org/officeDocument/2006/relationships/slide" Target="slides/slide258.xml"  /><Relationship Id="rId261" Type="http://schemas.openxmlformats.org/officeDocument/2006/relationships/slide" Target="slides/slide259.xml"  /><Relationship Id="rId262" Type="http://schemas.openxmlformats.org/officeDocument/2006/relationships/slide" Target="slides/slide260.xml"  /><Relationship Id="rId263" Type="http://schemas.openxmlformats.org/officeDocument/2006/relationships/slide" Target="slides/slide261.xml"  /><Relationship Id="rId264" Type="http://schemas.openxmlformats.org/officeDocument/2006/relationships/slide" Target="slides/slide262.xml"  /><Relationship Id="rId265" Type="http://schemas.openxmlformats.org/officeDocument/2006/relationships/slide" Target="slides/slide263.xml"  /><Relationship Id="rId266" Type="http://schemas.openxmlformats.org/officeDocument/2006/relationships/slide" Target="slides/slide264.xml"  /><Relationship Id="rId267" Type="http://schemas.openxmlformats.org/officeDocument/2006/relationships/slide" Target="slides/slide265.xml"  /><Relationship Id="rId268" Type="http://schemas.openxmlformats.org/officeDocument/2006/relationships/slide" Target="slides/slide266.xml"  /><Relationship Id="rId269" Type="http://schemas.openxmlformats.org/officeDocument/2006/relationships/slide" Target="slides/slide267.xml"  /><Relationship Id="rId27" Type="http://schemas.openxmlformats.org/officeDocument/2006/relationships/slide" Target="slides/slide25.xml"  /><Relationship Id="rId270" Type="http://schemas.openxmlformats.org/officeDocument/2006/relationships/slide" Target="slides/slide268.xml"  /><Relationship Id="rId271" Type="http://schemas.openxmlformats.org/officeDocument/2006/relationships/slide" Target="slides/slide269.xml"  /><Relationship Id="rId272" Type="http://schemas.openxmlformats.org/officeDocument/2006/relationships/slide" Target="slides/slide270.xml"  /><Relationship Id="rId273" Type="http://schemas.openxmlformats.org/officeDocument/2006/relationships/slide" Target="slides/slide271.xml"  /><Relationship Id="rId274" Type="http://schemas.openxmlformats.org/officeDocument/2006/relationships/slide" Target="slides/slide272.xml"  /><Relationship Id="rId275" Type="http://schemas.openxmlformats.org/officeDocument/2006/relationships/slide" Target="slides/slide273.xml"  /><Relationship Id="rId276" Type="http://schemas.openxmlformats.org/officeDocument/2006/relationships/slide" Target="slides/slide274.xml"  /><Relationship Id="rId277" Type="http://schemas.openxmlformats.org/officeDocument/2006/relationships/slide" Target="slides/slide275.xml"  /><Relationship Id="rId278" Type="http://schemas.openxmlformats.org/officeDocument/2006/relationships/slide" Target="slides/slide276.xml"  /><Relationship Id="rId279" Type="http://schemas.openxmlformats.org/officeDocument/2006/relationships/slide" Target="slides/slide277.xml"  /><Relationship Id="rId28" Type="http://schemas.openxmlformats.org/officeDocument/2006/relationships/slide" Target="slides/slide26.xml"  /><Relationship Id="rId280" Type="http://schemas.openxmlformats.org/officeDocument/2006/relationships/slide" Target="slides/slide278.xml"  /><Relationship Id="rId281" Type="http://schemas.openxmlformats.org/officeDocument/2006/relationships/slide" Target="slides/slide279.xml"  /><Relationship Id="rId282" Type="http://schemas.openxmlformats.org/officeDocument/2006/relationships/slide" Target="slides/slide280.xml"  /><Relationship Id="rId283" Type="http://schemas.openxmlformats.org/officeDocument/2006/relationships/slide" Target="slides/slide281.xml"  /><Relationship Id="rId284" Type="http://schemas.openxmlformats.org/officeDocument/2006/relationships/slide" Target="slides/slide282.xml"  /><Relationship Id="rId285" Type="http://schemas.openxmlformats.org/officeDocument/2006/relationships/slide" Target="slides/slide283.xml"  /><Relationship Id="rId286" Type="http://schemas.openxmlformats.org/officeDocument/2006/relationships/slide" Target="slides/slide284.xml"  /><Relationship Id="rId287" Type="http://schemas.openxmlformats.org/officeDocument/2006/relationships/slide" Target="slides/slide285.xml"  /><Relationship Id="rId288" Type="http://schemas.openxmlformats.org/officeDocument/2006/relationships/slide" Target="slides/slide286.xml"  /><Relationship Id="rId289" Type="http://schemas.openxmlformats.org/officeDocument/2006/relationships/slide" Target="slides/slide287.xml"  /><Relationship Id="rId29" Type="http://schemas.openxmlformats.org/officeDocument/2006/relationships/slide" Target="slides/slide27.xml"  /><Relationship Id="rId290" Type="http://schemas.openxmlformats.org/officeDocument/2006/relationships/slide" Target="slides/slide288.xml"  /><Relationship Id="rId291" Type="http://schemas.openxmlformats.org/officeDocument/2006/relationships/slide" Target="slides/slide289.xml"  /><Relationship Id="rId292" Type="http://schemas.openxmlformats.org/officeDocument/2006/relationships/slide" Target="slides/slide290.xml"  /><Relationship Id="rId293" Type="http://schemas.openxmlformats.org/officeDocument/2006/relationships/slide" Target="slides/slide291.xml"  /><Relationship Id="rId294" Type="http://schemas.openxmlformats.org/officeDocument/2006/relationships/slide" Target="slides/slide292.xml"  /><Relationship Id="rId295" Type="http://schemas.openxmlformats.org/officeDocument/2006/relationships/slide" Target="slides/slide293.xml"  /><Relationship Id="rId296" Type="http://schemas.openxmlformats.org/officeDocument/2006/relationships/slide" Target="slides/slide294.xml"  /><Relationship Id="rId297" Type="http://schemas.openxmlformats.org/officeDocument/2006/relationships/slide" Target="slides/slide295.xml"  /><Relationship Id="rId298" Type="http://schemas.openxmlformats.org/officeDocument/2006/relationships/slide" Target="slides/slide296.xml"  /><Relationship Id="rId299" Type="http://schemas.openxmlformats.org/officeDocument/2006/relationships/slide" Target="slides/slide297.xml"  /><Relationship Id="rId3" Type="http://schemas.openxmlformats.org/officeDocument/2006/relationships/slide" Target="slides/slide1.xml"  /><Relationship Id="rId30" Type="http://schemas.openxmlformats.org/officeDocument/2006/relationships/slide" Target="slides/slide28.xml"  /><Relationship Id="rId300" Type="http://schemas.openxmlformats.org/officeDocument/2006/relationships/presProps" Target="presProps.xml"  /><Relationship Id="rId301" Type="http://schemas.openxmlformats.org/officeDocument/2006/relationships/viewProps" Target="viewProps.xml"  /><Relationship Id="rId302" Type="http://schemas.openxmlformats.org/officeDocument/2006/relationships/theme" Target="theme/theme1.xml"  /><Relationship Id="rId303" Type="http://schemas.openxmlformats.org/officeDocument/2006/relationships/tableStyles" Target="tableStyles.xml"  /><Relationship Id="rId31" Type="http://schemas.openxmlformats.org/officeDocument/2006/relationships/slide" Target="slides/slide29.xml"  /><Relationship Id="rId32" Type="http://schemas.openxmlformats.org/officeDocument/2006/relationships/slide" Target="slides/slide30.xml"  /><Relationship Id="rId33" Type="http://schemas.openxmlformats.org/officeDocument/2006/relationships/slide" Target="slides/slide31.xml"  /><Relationship Id="rId34" Type="http://schemas.openxmlformats.org/officeDocument/2006/relationships/slide" Target="slides/slide32.xml"  /><Relationship Id="rId35" Type="http://schemas.openxmlformats.org/officeDocument/2006/relationships/slide" Target="slides/slide33.xml"  /><Relationship Id="rId36" Type="http://schemas.openxmlformats.org/officeDocument/2006/relationships/slide" Target="slides/slide34.xml"  /><Relationship Id="rId37" Type="http://schemas.openxmlformats.org/officeDocument/2006/relationships/slide" Target="slides/slide35.xml"  /><Relationship Id="rId38" Type="http://schemas.openxmlformats.org/officeDocument/2006/relationships/slide" Target="slides/slide36.xml"  /><Relationship Id="rId39" Type="http://schemas.openxmlformats.org/officeDocument/2006/relationships/slide" Target="slides/slide37.xml"  /><Relationship Id="rId4" Type="http://schemas.openxmlformats.org/officeDocument/2006/relationships/slide" Target="slides/slide2.xml"  /><Relationship Id="rId40" Type="http://schemas.openxmlformats.org/officeDocument/2006/relationships/slide" Target="slides/slide38.xml"  /><Relationship Id="rId41" Type="http://schemas.openxmlformats.org/officeDocument/2006/relationships/slide" Target="slides/slide39.xml"  /><Relationship Id="rId42" Type="http://schemas.openxmlformats.org/officeDocument/2006/relationships/slide" Target="slides/slide40.xml"  /><Relationship Id="rId43" Type="http://schemas.openxmlformats.org/officeDocument/2006/relationships/slide" Target="slides/slide41.xml"  /><Relationship Id="rId44" Type="http://schemas.openxmlformats.org/officeDocument/2006/relationships/slide" Target="slides/slide42.xml"  /><Relationship Id="rId45" Type="http://schemas.openxmlformats.org/officeDocument/2006/relationships/slide" Target="slides/slide43.xml"  /><Relationship Id="rId46" Type="http://schemas.openxmlformats.org/officeDocument/2006/relationships/slide" Target="slides/slide44.xml"  /><Relationship Id="rId47" Type="http://schemas.openxmlformats.org/officeDocument/2006/relationships/slide" Target="slides/slide45.xml"  /><Relationship Id="rId48" Type="http://schemas.openxmlformats.org/officeDocument/2006/relationships/slide" Target="slides/slide46.xml"  /><Relationship Id="rId49" Type="http://schemas.openxmlformats.org/officeDocument/2006/relationships/slide" Target="slides/slide47.xml"  /><Relationship Id="rId5" Type="http://schemas.openxmlformats.org/officeDocument/2006/relationships/slide" Target="slides/slide3.xml"  /><Relationship Id="rId50" Type="http://schemas.openxmlformats.org/officeDocument/2006/relationships/slide" Target="slides/slide48.xml"  /><Relationship Id="rId51" Type="http://schemas.openxmlformats.org/officeDocument/2006/relationships/slide" Target="slides/slide49.xml"  /><Relationship Id="rId52" Type="http://schemas.openxmlformats.org/officeDocument/2006/relationships/slide" Target="slides/slide50.xml"  /><Relationship Id="rId53" Type="http://schemas.openxmlformats.org/officeDocument/2006/relationships/slide" Target="slides/slide51.xml"  /><Relationship Id="rId54" Type="http://schemas.openxmlformats.org/officeDocument/2006/relationships/slide" Target="slides/slide52.xml"  /><Relationship Id="rId55" Type="http://schemas.openxmlformats.org/officeDocument/2006/relationships/slide" Target="slides/slide53.xml"  /><Relationship Id="rId56" Type="http://schemas.openxmlformats.org/officeDocument/2006/relationships/slide" Target="slides/slide54.xml"  /><Relationship Id="rId57" Type="http://schemas.openxmlformats.org/officeDocument/2006/relationships/slide" Target="slides/slide55.xml"  /><Relationship Id="rId58" Type="http://schemas.openxmlformats.org/officeDocument/2006/relationships/slide" Target="slides/slide56.xml"  /><Relationship Id="rId59" Type="http://schemas.openxmlformats.org/officeDocument/2006/relationships/slide" Target="slides/slide57.xml"  /><Relationship Id="rId6" Type="http://schemas.openxmlformats.org/officeDocument/2006/relationships/slide" Target="slides/slide4.xml"  /><Relationship Id="rId60" Type="http://schemas.openxmlformats.org/officeDocument/2006/relationships/slide" Target="slides/slide58.xml"  /><Relationship Id="rId61" Type="http://schemas.openxmlformats.org/officeDocument/2006/relationships/slide" Target="slides/slide59.xml"  /><Relationship Id="rId62" Type="http://schemas.openxmlformats.org/officeDocument/2006/relationships/slide" Target="slides/slide60.xml"  /><Relationship Id="rId63" Type="http://schemas.openxmlformats.org/officeDocument/2006/relationships/slide" Target="slides/slide61.xml"  /><Relationship Id="rId64" Type="http://schemas.openxmlformats.org/officeDocument/2006/relationships/slide" Target="slides/slide62.xml"  /><Relationship Id="rId65" Type="http://schemas.openxmlformats.org/officeDocument/2006/relationships/slide" Target="slides/slide63.xml"  /><Relationship Id="rId66" Type="http://schemas.openxmlformats.org/officeDocument/2006/relationships/slide" Target="slides/slide64.xml"  /><Relationship Id="rId67" Type="http://schemas.openxmlformats.org/officeDocument/2006/relationships/slide" Target="slides/slide65.xml"  /><Relationship Id="rId68" Type="http://schemas.openxmlformats.org/officeDocument/2006/relationships/slide" Target="slides/slide66.xml"  /><Relationship Id="rId69" Type="http://schemas.openxmlformats.org/officeDocument/2006/relationships/slide" Target="slides/slide67.xml"  /><Relationship Id="rId7" Type="http://schemas.openxmlformats.org/officeDocument/2006/relationships/slide" Target="slides/slide5.xml"  /><Relationship Id="rId70" Type="http://schemas.openxmlformats.org/officeDocument/2006/relationships/slide" Target="slides/slide68.xml"  /><Relationship Id="rId71" Type="http://schemas.openxmlformats.org/officeDocument/2006/relationships/slide" Target="slides/slide69.xml"  /><Relationship Id="rId72" Type="http://schemas.openxmlformats.org/officeDocument/2006/relationships/slide" Target="slides/slide70.xml"  /><Relationship Id="rId73" Type="http://schemas.openxmlformats.org/officeDocument/2006/relationships/slide" Target="slides/slide71.xml"  /><Relationship Id="rId74" Type="http://schemas.openxmlformats.org/officeDocument/2006/relationships/slide" Target="slides/slide72.xml"  /><Relationship Id="rId75" Type="http://schemas.openxmlformats.org/officeDocument/2006/relationships/slide" Target="slides/slide73.xml"  /><Relationship Id="rId76" Type="http://schemas.openxmlformats.org/officeDocument/2006/relationships/slide" Target="slides/slide74.xml"  /><Relationship Id="rId77" Type="http://schemas.openxmlformats.org/officeDocument/2006/relationships/slide" Target="slides/slide75.xml"  /><Relationship Id="rId78" Type="http://schemas.openxmlformats.org/officeDocument/2006/relationships/slide" Target="slides/slide76.xml"  /><Relationship Id="rId79" Type="http://schemas.openxmlformats.org/officeDocument/2006/relationships/slide" Target="slides/slide77.xml"  /><Relationship Id="rId8" Type="http://schemas.openxmlformats.org/officeDocument/2006/relationships/slide" Target="slides/slide6.xml"  /><Relationship Id="rId80" Type="http://schemas.openxmlformats.org/officeDocument/2006/relationships/slide" Target="slides/slide78.xml"  /><Relationship Id="rId81" Type="http://schemas.openxmlformats.org/officeDocument/2006/relationships/slide" Target="slides/slide79.xml"  /><Relationship Id="rId82" Type="http://schemas.openxmlformats.org/officeDocument/2006/relationships/slide" Target="slides/slide80.xml"  /><Relationship Id="rId83" Type="http://schemas.openxmlformats.org/officeDocument/2006/relationships/slide" Target="slides/slide81.xml"  /><Relationship Id="rId84" Type="http://schemas.openxmlformats.org/officeDocument/2006/relationships/slide" Target="slides/slide82.xml"  /><Relationship Id="rId85" Type="http://schemas.openxmlformats.org/officeDocument/2006/relationships/slide" Target="slides/slide83.xml"  /><Relationship Id="rId86" Type="http://schemas.openxmlformats.org/officeDocument/2006/relationships/slide" Target="slides/slide84.xml"  /><Relationship Id="rId87" Type="http://schemas.openxmlformats.org/officeDocument/2006/relationships/slide" Target="slides/slide85.xml"  /><Relationship Id="rId88" Type="http://schemas.openxmlformats.org/officeDocument/2006/relationships/slide" Target="slides/slide86.xml"  /><Relationship Id="rId89" Type="http://schemas.openxmlformats.org/officeDocument/2006/relationships/slide" Target="slides/slide87.xml"  /><Relationship Id="rId9" Type="http://schemas.openxmlformats.org/officeDocument/2006/relationships/slide" Target="slides/slide7.xml"  /><Relationship Id="rId90" Type="http://schemas.openxmlformats.org/officeDocument/2006/relationships/slide" Target="slides/slide88.xml"  /><Relationship Id="rId91" Type="http://schemas.openxmlformats.org/officeDocument/2006/relationships/slide" Target="slides/slide89.xml"  /><Relationship Id="rId92" Type="http://schemas.openxmlformats.org/officeDocument/2006/relationships/slide" Target="slides/slide90.xml"  /><Relationship Id="rId93" Type="http://schemas.openxmlformats.org/officeDocument/2006/relationships/slide" Target="slides/slide91.xml"  /><Relationship Id="rId94" Type="http://schemas.openxmlformats.org/officeDocument/2006/relationships/slide" Target="slides/slide92.xml"  /><Relationship Id="rId95" Type="http://schemas.openxmlformats.org/officeDocument/2006/relationships/slide" Target="slides/slide93.xml"  /><Relationship Id="rId96" Type="http://schemas.openxmlformats.org/officeDocument/2006/relationships/slide" Target="slides/slide94.xml"  /><Relationship Id="rId97" Type="http://schemas.openxmlformats.org/officeDocument/2006/relationships/slide" Target="slides/slide95.xml"  /><Relationship Id="rId98" Type="http://schemas.openxmlformats.org/officeDocument/2006/relationships/slide" Target="slides/slide96.xml"  /><Relationship Id="rId99" Type="http://schemas.openxmlformats.org/officeDocument/2006/relationships/slide" Target="slides/slide97.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idx="0"/>
          </p:nvPr>
        </p:nvSpPr>
        <p:spPr>
          <a:xfrm>
            <a:off x="0" y="0"/>
            <a:ext cx="2971800" cy="457200"/>
          </a:xfrm>
          <a:prstGeom prst="rect">
            <a:avLst/>
          </a:prstGeom>
        </p:spPr>
        <p:txBody>
          <a:bodyPr vert="horz" lIns="91440" tIns="45720" rIns="91440" bIns="45720"/>
          <a:lstStyle>
            <a:lvl1pPr algn="l">
              <a:defRPr sz="1200"/>
            </a:lvl1pPr>
          </a:lstStyle>
          <a:p>
            <a:pPr lvl="0">
              <a:defRPr/>
            </a:pPr>
            <a:r>
              <a:rPr lang="ko-KR" altLang="en-US"/>
              <a:t/>
            </a:r>
            <a:endParaRPr lang="ko-KR" altLang="en-US"/>
          </a:p>
        </p:txBody>
      </p:sp>
      <p:sp>
        <p:nvSpPr>
          <p:cNvPr id="3" name="날짜 개체 틀 2"/>
          <p:cNvSpPr>
            <a:spLocks noGrp="1"/>
          </p:cNvSpPr>
          <p:nvPr>
            <p:ph type="dt" idx="1"/>
          </p:nvPr>
        </p:nvSpPr>
        <p:spPr>
          <a:xfrm>
            <a:off x="3884613" y="0"/>
            <a:ext cx="2971800" cy="457200"/>
          </a:xfrm>
          <a:prstGeom prst="rect">
            <a:avLst/>
          </a:prstGeom>
        </p:spPr>
        <p:txBody>
          <a:bodyPr vert="horz" lIns="91440" tIns="45720" rIns="91440" bIns="45720"/>
          <a:lstStyle>
            <a:lvl1pPr algn="r">
              <a:defRPr sz="1200"/>
            </a:lvl1pPr>
          </a:lstStyle>
          <a:p>
            <a:pPr lvl="0">
              <a:defRPr/>
            </a:pPr>
            <a:fld id="{E2B2BC9D-A816-4D0A-858B-1D023B3A8ACA}" type="datetime1">
              <a:rPr lang="ko-KR" altLang="en-US"/>
              <a:pPr lvl="0">
                <a:defRPr/>
              </a:pPr>
              <a:t>2023-10-28</a:t>
            </a:fld>
            <a:endParaRPr lang="ko-KR" altLang="en-US"/>
          </a:p>
        </p:txBody>
      </p:sp>
      <p:sp>
        <p:nvSpPr>
          <p:cNvPr id="4" name="슬라이드 이미지 개체 틀 3"/>
          <p:cNvSpPr>
            <a:spLocks noGrp="1" noRot="1" noChangeAspect="1" noTextEdi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anchor="ctr"/>
          <a:lstStyle/>
          <a:p>
            <a:pPr lvl="0">
              <a:defRPr/>
            </a:pPr>
            <a:endParaRPr lang="ko-KR" altLang="en-US"/>
          </a:p>
        </p:txBody>
      </p:sp>
      <p:sp>
        <p:nvSpPr>
          <p:cNvPr id="5" name="슬라이드 노트 개체 틀 4"/>
          <p:cNvSpPr>
            <a:spLocks noGrp="1"/>
          </p:cNvSpPr>
          <p:nvPr>
            <p:ph type="body" sz="quarter" idx="3"/>
          </p:nvPr>
        </p:nvSpPr>
        <p:spPr>
          <a:xfrm>
            <a:off x="685800" y="4343400"/>
            <a:ext cx="5486400" cy="4114800"/>
          </a:xfrm>
          <a:prstGeom prst="rect">
            <a:avLst/>
          </a:prstGeom>
        </p:spPr>
        <p:txBody>
          <a:bodyPr vert="horz" lIns="91440" tIns="45720" rIns="91440" bIns="45720">
            <a:noAutofit/>
          </a:bodyPr>
          <a:lstStyle/>
          <a:p>
            <a:pPr lvl="0">
              <a:defRPr/>
            </a:pPr>
            <a:r>
              <a:rPr lang="ko-KR" altLang="en-US"/>
              <a:t>마스터 텍스트 스타일을 편집합니다</a:t>
            </a:r>
            <a:endParaRPr lang="ko-KR" altLang="en-US"/>
          </a:p>
          <a:p>
            <a:pPr lvl="1">
              <a:defRPr/>
            </a:pPr>
            <a:r>
              <a:rPr lang="ko-KR" altLang="en-US"/>
              <a:t>둘째 수준</a:t>
            </a:r>
            <a:endParaRPr lang="ko-KR" altLang="en-US"/>
          </a:p>
          <a:p>
            <a:pPr lvl="2">
              <a:defRPr/>
            </a:pPr>
            <a:r>
              <a:rPr lang="ko-KR" altLang="en-US"/>
              <a:t>셋째 수준</a:t>
            </a:r>
            <a:endParaRPr lang="ko-KR" altLang="en-US"/>
          </a:p>
          <a:p>
            <a:pPr lvl="3">
              <a:defRPr/>
            </a:pPr>
            <a:r>
              <a:rPr lang="ko-KR" altLang="en-US"/>
              <a:t>넷째 수준</a:t>
            </a:r>
            <a:endParaRPr lang="ko-KR" altLang="en-US"/>
          </a:p>
          <a:p>
            <a:pPr lvl="4">
              <a:defRPr/>
            </a:pPr>
            <a:r>
              <a:rPr lang="ko-KR" altLang="en-US"/>
              <a:t>다섯째 수준</a:t>
            </a:r>
            <a:endParaRPr lang="ko-KR" altLang="en-US"/>
          </a:p>
        </p:txBody>
      </p:sp>
      <p:sp>
        <p:nvSpPr>
          <p:cNvPr id="6" name="바닥글 개체 틀 5"/>
          <p:cNvSpPr>
            <a:spLocks noGrp="1"/>
          </p:cNvSpPr>
          <p:nvPr>
            <p:ph type="ftr" sz="quarter" idx="4"/>
          </p:nvPr>
        </p:nvSpPr>
        <p:spPr>
          <a:xfrm>
            <a:off x="0" y="8685213"/>
            <a:ext cx="2971800" cy="457200"/>
          </a:xfrm>
          <a:prstGeom prst="rect">
            <a:avLst/>
          </a:prstGeom>
        </p:spPr>
        <p:txBody>
          <a:bodyPr vert="horz" lIns="91440" tIns="45720" rIns="91440" bIns="45720" anchor="b"/>
          <a:lstStyle>
            <a:lvl1pPr algn="l">
              <a:defRPr sz="1200"/>
            </a:lvl1pPr>
          </a:lstStyle>
          <a:p>
            <a:pPr lvl="0">
              <a:defRPr/>
            </a:pPr>
            <a:r>
              <a:rPr lang="ko-KR" altLang="en-US"/>
              <a:t/>
            </a:r>
            <a:endParaRPr lang="ko-KR" altLang="en-US"/>
          </a:p>
        </p:txBody>
      </p:sp>
      <p:sp>
        <p:nvSpPr>
          <p:cNvPr id="7" name="슬라이드 번호 개체 틀 6"/>
          <p:cNvSpPr>
            <a:spLocks noGrp="1"/>
          </p:cNvSpPr>
          <p:nvPr>
            <p:ph type="sldNum" sz="quarter" idx="5"/>
          </p:nvPr>
        </p:nvSpPr>
        <p:spPr>
          <a:xfrm>
            <a:off x="3884613" y="8685213"/>
            <a:ext cx="2971800" cy="457200"/>
          </a:xfrm>
          <a:prstGeom prst="rect">
            <a:avLst/>
          </a:prstGeom>
        </p:spPr>
        <p:txBody>
          <a:bodyPr vert="horz" lIns="91440" tIns="45720" rIns="91440" bIns="45720" anchor="b"/>
          <a:lstStyle>
            <a:lvl1pPr algn="r">
              <a:defRPr sz="1200"/>
            </a:lvl1pPr>
          </a:lstStyle>
          <a:p>
            <a:pPr lvl="0">
              <a:defRPr/>
            </a:pPr>
            <a:fld id="{09F4262C-968C-4EE9-8164-CE16364706B3}" type="slidenum">
              <a:rPr lang="ko-KR" altLang="en-US"/>
              <a:pPr lvl="0">
                <a:defRPr/>
              </a:pPr>
              <a:t>‹#›</a:t>
            </a:fld>
            <a:endParaRPr lang="ko-KR" altLang="en-US"/>
          </a:p>
        </p:txBody>
      </p:sp>
    </p:spTree>
  </p:cSld>
  <p:clrMap bg1="lt1" tx1="dk1" bg2="lt2" tx2="dk2" accent1="accent1" accent2="accent2" accent3="accent3" accent4="accent4" accent5="accent5" accent6="accent6" hlink="hlink" folHlink="folHlink"/>
  <p:hf hdr="0" ftr="0" dt="0"/>
  <p:notesStyle>
    <a:lvl1pPr marL="0" algn="l" defTabSz="914400" rtl="0" eaLnBrk="1" latinLnBrk="1" hangingPunct="1">
      <a:defRPr sz="1200" kern="1200">
        <a:solidFill>
          <a:schemeClr val="tx1"/>
        </a:solidFill>
        <a:latin typeface="+mj-lt"/>
        <a:ea typeface="+mj-ea"/>
        <a:cs typeface="+mj-cs"/>
      </a:defRPr>
    </a:lvl1pPr>
    <a:lvl2pPr marL="457200" algn="l" defTabSz="914400" rtl="0" eaLnBrk="1" latinLnBrk="1" hangingPunct="1">
      <a:defRPr sz="1200" kern="1200">
        <a:solidFill>
          <a:schemeClr val="tx1"/>
        </a:solidFill>
        <a:latin typeface="+mj-lt"/>
        <a:ea typeface="+mj-ea"/>
        <a:cs typeface="+mj-cs"/>
      </a:defRPr>
    </a:lvl2pPr>
    <a:lvl3pPr marL="914400" algn="l" defTabSz="914400" rtl="0" eaLnBrk="1" latinLnBrk="1" hangingPunct="1">
      <a:defRPr sz="1200" kern="1200">
        <a:solidFill>
          <a:schemeClr val="tx1"/>
        </a:solidFill>
        <a:latin typeface="+mj-lt"/>
        <a:ea typeface="+mj-ea"/>
        <a:cs typeface="+mj-cs"/>
      </a:defRPr>
    </a:lvl3pPr>
    <a:lvl4pPr marL="1371600" algn="l" defTabSz="914400" rtl="0" eaLnBrk="1" latinLnBrk="1" hangingPunct="1">
      <a:defRPr sz="1200" kern="1200">
        <a:solidFill>
          <a:schemeClr val="tx1"/>
        </a:solidFill>
        <a:latin typeface="+mj-lt"/>
        <a:ea typeface="+mj-ea"/>
        <a:cs typeface="+mj-cs"/>
      </a:defRPr>
    </a:lvl4pPr>
    <a:lvl5pPr marL="1828800" algn="l" defTabSz="914400" rtl="0" eaLnBrk="1" latinLnBrk="1" hangingPunct="1">
      <a:defRPr sz="1200" kern="1200">
        <a:solidFill>
          <a:schemeClr val="tx1"/>
        </a:solidFill>
        <a:latin typeface="+mj-lt"/>
        <a:ea typeface="+mj-ea"/>
        <a:cs typeface="+mj-cs"/>
      </a:defRPr>
    </a:lvl5pPr>
    <a:lvl6pPr marL="2286000" algn="l" defTabSz="914400" rtl="0" eaLnBrk="1" latinLnBrk="1" hangingPunct="1">
      <a:defRPr sz="1200" kern="1200">
        <a:solidFill>
          <a:schemeClr val="tx1"/>
        </a:solidFill>
        <a:latin typeface="+mj-lt"/>
        <a:ea typeface="+mj-ea"/>
        <a:cs typeface="+mj-cs"/>
      </a:defRPr>
    </a:lvl6pPr>
    <a:lvl7pPr marL="2743200" algn="l" defTabSz="914400" rtl="0" eaLnBrk="1" latinLnBrk="1" hangingPunct="1">
      <a:defRPr sz="1200" kern="1200">
        <a:solidFill>
          <a:schemeClr val="tx1"/>
        </a:solidFill>
        <a:latin typeface="+mj-lt"/>
        <a:ea typeface="+mj-ea"/>
        <a:cs typeface="+mj-cs"/>
      </a:defRPr>
    </a:lvl7pPr>
    <a:lvl8pPr marL="3200400" algn="l" defTabSz="914400" rtl="0" eaLnBrk="1" latinLnBrk="1" hangingPunct="1">
      <a:defRPr sz="1200" kern="1200">
        <a:solidFill>
          <a:schemeClr val="tx1"/>
        </a:solidFill>
        <a:latin typeface="+mj-lt"/>
        <a:ea typeface="+mj-ea"/>
        <a:cs typeface="+mj-cs"/>
      </a:defRPr>
    </a:lvl8pPr>
    <a:lvl9pPr marL="3657600" algn="l" defTabSz="914400" rtl="0" eaLnBrk="1" latinLnBrk="1" hangingPunct="1">
      <a:defRPr sz="1200" kern="1200">
        <a:solidFill>
          <a:schemeClr val="tx1"/>
        </a:solidFill>
        <a:latin typeface="+mj-lt"/>
        <a:ea typeface="+mj-ea"/>
        <a:cs typeface="+mj-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slide" Target="../slides/slide172.xml"  /><Relationship Id="rId2"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1" Type="http://schemas.openxmlformats.org/officeDocument/2006/relationships/slide" Target="../slides/slide279.xml"  /><Relationship Id="rId2" Type="http://schemas.openxmlformats.org/officeDocument/2006/relationships/notesMaster" Target="../notesMasters/notesMaster1.xml"  /></Relationships>
</file>

<file path=ppt/notesSlides/notesSlide1.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yo" altLang="en-US"/>
              <a:t/>
            </a:r>
            <a:endParaRPr xmlns:a="http://schemas.openxmlformats.org/drawingml/2006/main" lang="ko-KR" altLang="en-US"/>
          </a:p>
        </p:txBody>
      </p:sp>
      <p:sp>
        <p:nvSpPr>
          <p:cNvPr id="4" name="슬라이드 번호 개체 틀 3"/>
          <p:cNvSpPr>
            <a:spLocks noGrp="1"/>
          </p:cNvSpPr>
          <p:nvPr>
            <p:ph type="sldNum" sz="quarter" idx="5"/>
          </p:nvPr>
        </p:nvSpPr>
        <p:spPr/>
        <p:txBody>
          <a:bodyPr/>
          <a:lstStyle/>
          <a:p>
            <a:pPr lvl="0">
              <a:defRPr/>
            </a:pPr>
            <a:fld id="{0244AD3D-BC36-4B8A-9491-B561ADB6F1F6}" type="slidenum">
              <a:rPr lang="en-US" altLang="en-US"/>
              <a:pPr lvl="0">
                <a:defRPr/>
              </a:pPr>
              <a:t>172</a:t>
            </a:fld>
            <a:endParaRPr lang="en-US" altLang="en-US"/>
          </a:p>
        </p:txBody>
      </p:sp>
    </p:spTree>
  </p:cSld>
  <p:clrMapOvr>
    <a:masterClrMapping/>
  </p:clrMapOvr>
</p:notes>
</file>

<file path=ppt/notesSlides/notesSlide2.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yo" altLang="en-US"/>
              <a:t/>
            </a:r>
            <a:endParaRPr xmlns:a="http://schemas.openxmlformats.org/drawingml/2006/main" lang="ko-KR" altLang="en-US"/>
          </a:p>
        </p:txBody>
      </p:sp>
      <p:sp>
        <p:nvSpPr>
          <p:cNvPr id="4" name="슬라이드 번호 개체 틀 3"/>
          <p:cNvSpPr>
            <a:spLocks noGrp="1"/>
          </p:cNvSpPr>
          <p:nvPr>
            <p:ph type="sldNum" sz="quarter" idx="5"/>
          </p:nvPr>
        </p:nvSpPr>
        <p:spPr/>
        <p:txBody>
          <a:bodyPr/>
          <a:lstStyle/>
          <a:p>
            <a:pPr lvl="0">
              <a:defRPr/>
            </a:pPr>
            <a:fld id="{34ED1553-530F-4B11-9FE3-980D2EE67A07}" type="slidenum">
              <a:rPr lang="en-US" altLang="en-US"/>
              <a:pPr lvl="0">
                <a:defRPr/>
              </a:pPr>
              <a:t>279</a:t>
            </a:fld>
            <a:endParaRPr lang="en-US"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a:t>마스터 제목 스타일 편집</a:t>
            </a:r>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972593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10091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8108407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323122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622069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9230515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358614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5633307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5902205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4875029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067936192"/>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  /><Relationship Id="rId10" Type="http://schemas.openxmlformats.org/officeDocument/2006/relationships/slideLayout" Target="../slideLayouts/slideLayout10.xml"  /><Relationship Id="rId11" Type="http://schemas.openxmlformats.org/officeDocument/2006/relationships/slideLayout" Target="../slideLayouts/slideLayout11.xml"  /><Relationship Id="rId12" Type="http://schemas.openxmlformats.org/officeDocument/2006/relationships/theme" Target="../theme/theme1.xml"  /><Relationship Id="rId2" Type="http://schemas.openxmlformats.org/officeDocument/2006/relationships/slideLayout" Target="../slideLayouts/slideLayout2.xml"  /><Relationship Id="rId3" Type="http://schemas.openxmlformats.org/officeDocument/2006/relationships/slideLayout" Target="../slideLayouts/slideLayout3.xml"  /><Relationship Id="rId4" Type="http://schemas.openxmlformats.org/officeDocument/2006/relationships/slideLayout" Target="../slideLayouts/slideLayout4.xml"  /><Relationship Id="rId5" Type="http://schemas.openxmlformats.org/officeDocument/2006/relationships/slideLayout" Target="../slideLayouts/slideLayout5.xml"  /><Relationship Id="rId6" Type="http://schemas.openxmlformats.org/officeDocument/2006/relationships/slideLayout" Target="../slideLayouts/slideLayout6.xml"  /><Relationship Id="rId7" Type="http://schemas.openxmlformats.org/officeDocument/2006/relationships/slideLayout" Target="../slideLayouts/slideLayout7.xml"  /><Relationship Id="rId8" Type="http://schemas.openxmlformats.org/officeDocument/2006/relationships/slideLayout" Target="../slideLayouts/slideLayout8.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44456D-8C60-4909-B986-331B77FC7904}" type="datetimeFigureOut">
              <a:rPr lang="ko-KR" altLang="en-US" smtClean="0"/>
              <a:t>2020-07-01</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2711468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2.png"  /><Relationship Id="rId4" Type="http://schemas.openxmlformats.org/officeDocument/2006/relationships/image" Target="../media/image3.jpeg"  /></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4.png"  /><Relationship Id="rId4" Type="http://schemas.openxmlformats.org/officeDocument/2006/relationships/image" Target="../media/image5.png"  /></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61.jpeg"  /></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1.jpeg"  /></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2.jpeg"  /></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3.jpeg"  /></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4.jpeg"  /></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5.jpeg"  /></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4.png"  /><Relationship Id="rId4" Type="http://schemas.openxmlformats.org/officeDocument/2006/relationships/image" Target="../media/image5.png"  /></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66.jpeg"  /></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7.jpeg"  /></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8.jpeg"  /></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9.jpeg"  /></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0.jpeg"  /></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1.jpeg"  /></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1.jpeg"  /></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72.jpeg"  /></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3.jpeg"  /></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4.jpeg"  /></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5.jpeg"  /></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2.jpeg"  /></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6.jpeg"  /></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77.jpeg"  /></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8.jpeg"  /></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9.jpeg"  /></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0.jpeg"  /></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1.jpeg"  /></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2.jpeg"  /></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jpeg"  /></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83.jpeg"  /></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4.jpeg"  /></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5.jpeg"  /></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6.jpeg"  /></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7.jpeg"  /></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jpeg"  /></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8.jpeg"  /></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89.jpeg"  /></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0.jpeg"  /></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1.jpeg"  /></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2.jpeg"  /></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jpeg"  /></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3.png"  /></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94.jpeg"  /></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5.jpeg"  /></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6.gif"  /></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jpeg"  /></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7.jpeg"  /></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8.jpeg"  /></Relationships>
</file>

<file path=ppt/slides/_rels/slide172.xml.rels><?xml version="1.0" encoding="UTF-8" standalone="yes" ?><Relationships xmlns="http://schemas.openxmlformats.org/package/2006/relationships"><Relationship Id="rId1" Type="http://schemas.openxmlformats.org/officeDocument/2006/relationships/notesSlide" Target="../notesSlides/notesSlide1.xml"  /><Relationship Id="rId2" Type="http://schemas.openxmlformats.org/officeDocument/2006/relationships/slideLayout" Target="../slideLayouts/slideLayout2.xml"  /><Relationship Id="rId3" Type="http://schemas.openxmlformats.org/officeDocument/2006/relationships/image" Target="../media/image99.jpeg"  /></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100.jpeg"  /></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1.jpeg"  /></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jpeg"  /></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2.jpeg"  /></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3.jpeg"  /></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4.jpeg"  /></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5.jpeg"  /></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106.jpeg"  /></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7.jpeg"  /></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6.jpeg"  /></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8.jpeg"  /></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9.jpeg"  /></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0.jpeg"  /></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111.jpeg"  /></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4.png"  /><Relationship Id="rId4" Type="http://schemas.openxmlformats.org/officeDocument/2006/relationships/image" Target="../media/image5.png"  /></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2.jpeg"  /></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3.jpeg"  /></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4.jpeg"  /></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5.jpeg"  /></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6.jpeg"  /></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17.jpeg"  /></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8.jpeg"  /></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7.jpeg"  /></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9.jpeg"  /></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0.jpeg"  /></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1.jpeg"  /></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22.jpeg"  /></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3.jpeg"  /></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4.jpeg"  /></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5.jpeg"  /></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6.jpeg"  /></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7.jpeg"  /></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7.jpeg"  /></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28.jpeg"  /></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9.jpeg"  /></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0.jpeg"  /></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1.jpeg"  /></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2.jpeg"  /></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3.jpeg"  /></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34.jpeg"  /></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5.jpeg"  /></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6.jpeg"  /></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7.jpeg"  /></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8.jpeg"  /></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38.jpeg"  /></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9.jpeg"  /></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0.jpeg"  /></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1.jpeg"  /></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2.jpeg"  /></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9.jpeg"  /></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3.jpeg"  /></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44.jpeg"  /></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5.jpeg"  /></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6.jpeg"  /></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7.jpeg"  /></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0.jpeg"  /></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8.jpeg"  /></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9.jpeg"  /></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50.jpeg"  /></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1.jpeg"  /></Relationships>
</file>

<file path=ppt/slides/_rels/slide279.xml.rels><?xml version="1.0" encoding="UTF-8" standalone="yes" ?><Relationships xmlns="http://schemas.openxmlformats.org/package/2006/relationships"><Relationship Id="rId1" Type="http://schemas.openxmlformats.org/officeDocument/2006/relationships/notesSlide" Target="../notesSlides/notesSlide2.xml"  /><Relationship Id="rId2" Type="http://schemas.openxmlformats.org/officeDocument/2006/relationships/slideLayout" Target="../slideLayouts/slideLayout2.xml"  /><Relationship Id="rId3" Type="http://schemas.openxmlformats.org/officeDocument/2006/relationships/image" Target="../media/image152.jpeg"  /><Relationship Id="rId4" Type="http://schemas.openxmlformats.org/officeDocument/2006/relationships/image" Target="../media/image153.jpeg"  /></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1.jpeg"  /></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4.jpeg"  /></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0.jpeg"  /></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5.jpeg"  /></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56.jpeg"  /></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7.jpeg"  /></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2.jpeg"  /></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8.jpeg"  /></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9.jpeg"  /></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6.jpeg"  /></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0.jpeg"  /></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jpeg"  /></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7.jpeg"  /></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3.jpeg"  /></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4.jpeg"  /></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5.jpeg"  /></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6.jpeg"  /></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jpeg"  /></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7.jpeg"  /></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28.jpeg"  /></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9.jpeg"  /></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0.jpeg"  /></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1.jpeg"  /></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jpeg"  /></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8.jpeg"  /></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2.jpeg"  /></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33.jpeg"  /></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4.jpeg"  /></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5.jpeg"  /></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jpeg"  /></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6.jpeg"  /></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7.jpeg"  /></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3.jpeg"  /></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38.jpeg"  /></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9.jpeg"  /><Relationship Id="rId3" Type="http://schemas.openxmlformats.org/officeDocument/2006/relationships/image" Target="../media/image40.jpeg"  /></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jpeg"  /></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1.jpeg"  /></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2.jpeg"  /></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3.jpeg"  /></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4.jpeg"  /></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47.jpeg"  /></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0.jpeg"  /></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1.jpeg"  /></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2.jpeg"  /></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3.jpeg"  /></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4.jpeg"  /></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55.jpeg"  /></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4.png"  /><Relationship Id="rId4" Type="http://schemas.openxmlformats.org/officeDocument/2006/relationships/image" Target="../media/image5.png"  /></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6.jpeg"  /></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7.jpeg"  /></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8.jpeg"  /></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9.jpeg"  /></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0.jpeg"  /></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id="4" name="TextBox 3"/>
          <p:cNvSpPr txBox="1"/>
          <p:nvPr/>
        </p:nvSpPr>
        <p:spPr>
          <a:xfrm>
            <a:off x="179512" y="1412776"/>
            <a:ext cx="3384376" cy="369332"/>
          </a:xfrm>
          <a:prstGeom prst="rect">
            <a:avLst/>
          </a:prstGeom>
          <a:noFill/>
        </p:spPr>
        <p:txBody>
          <a:bodyPr rtlCol="0" wrap="square">
            <a:spAutoFit/>
          </a:bodyPr>
          <a:lstStyle/>
          <a:p>
            <a:r xmlns:a="http://schemas.openxmlformats.org/drawingml/2006/main">
              <a:rPr altLang="ko-KR" b="1" dirty="0" lang="yo">
                <a:solidFill>
                  <a:schemeClr val="tx1">
                    <a:lumMod val="50000"/>
                    <a:lumOff val="50000"/>
                  </a:schemeClr>
                </a:solidFill>
              </a:rPr>
              <a:t>No. 45 Ọrọ Ọlọrun</a:t>
            </a:r>
            <a:endParaRPr xmlns:a="http://schemas.openxmlformats.org/drawingml/2006/main" altLang="en-US" b="1" dirty="0" lang="ko-KR">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descr="D:\bk\bacdk1.png" id="102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descr="D:\bk\bacdk1.png" id="9"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97" r="66059"/>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descr="D:\bk\bacdk1.png" id="12"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t="66353"/>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descr="D:\bk\bacdk1.png" id="13"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r="66059" t="66341"/>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descr="D:\bk\bklogo2_1-1.png" id="1029" name="Picture 5"/>
          <p:cNvPicPr>
            <a:picLocks noChangeArrowheads="1" noChangeAspect="1"/>
          </p:cNvPicPr>
          <p:nvPr/>
        </p:nvPicPr>
        <p:blipFill>
          <a:blip cstate="print" r:embed="rId3">
            <a:extLst>
              <a:ext uri="{28A0092B-C50C-407E-A947-70E740481C1C}">
                <a14:useLocalDpi xmlns:a14="http://schemas.microsoft.com/office/drawing/2010/main" val="0"/>
              </a:ext>
            </a:extLst>
          </a:blip>
          <a:srcRect/>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descr="D:\bk\bklogo2_1-1.png" id="16" name="Picture 5"/>
          <p:cNvPicPr>
            <a:picLocks noChangeArrowheads="1" noChangeAspect="1"/>
          </p:cNvPicPr>
          <p:nvPr/>
        </p:nvPicPr>
        <p:blipFill rotWithShape="1">
          <a:blip cstate="print" r:embed="rId3">
            <a:extLst>
              <a:ext uri="{28A0092B-C50C-407E-A947-70E740481C1C}">
                <a14:useLocalDpi xmlns:a14="http://schemas.microsoft.com/office/drawing/2010/main" val="0"/>
              </a:ext>
            </a:extLst>
          </a:blip>
          <a:srcRect t="65929"/>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3931114" cy="2123658"/>
          </a:xfrm>
          <a:prstGeom prst="rect">
            <a:avLst/>
          </a:prstGeom>
          <a:noFill/>
        </p:spPr>
        <p:txBody>
          <a:bodyPr rtlCol="0" wrap="square">
            <a:spAutoFit/>
          </a:bodyPr>
          <a:lstStyle/>
          <a:p>
            <a:pPr xmlns:a="http://schemas.openxmlformats.org/drawingml/2006/main" algn="ctr"/>
            <a:r xmlns:a="http://schemas.openxmlformats.org/drawingml/2006/main">
              <a:rPr altLang="ko-KR" dirty="0" lang="yo" sz="4400"/>
              <a:t>Ìhìn Rere láti ọ̀dọ̀ Áńgẹ́lì</a:t>
            </a:r>
            <a:endParaRPr xmlns:a="http://schemas.openxmlformats.org/drawingml/2006/main" altLang="en-US" dirty="0" 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altLang="en-US" lang="ko-KR"/>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altLang="en-US" lang="ko-KR"/>
          </a:p>
        </p:txBody>
      </p:sp>
      <p:pic>
        <p:nvPicPr>
          <p:cNvPr id="6" name="그림 5"/>
          <p:cNvPicPr>
            <a:picLocks noChangeAspect="1"/>
          </p:cNvPicPr>
          <p:nvPr/>
        </p:nvPicPr>
        <p:blipFill rotWithShape="1">
          <a:blip cstate="print" r:embed="rId4">
            <a:extLst>
              <a:ext uri="{28A0092B-C50C-407E-A947-70E740481C1C}">
                <a14:useLocalDpi xmlns:a14="http://schemas.microsoft.com/office/drawing/2010/main" val="0"/>
              </a:ext>
            </a:extLst>
          </a:blip>
          <a:srcRect r="63"/>
          <a:stretch/>
        </p:blipFill>
        <p:spPr>
          <a:xfrm flipH="1">
            <a:off x="4110626" y="1577312"/>
            <a:ext cx="5033374" cy="4299960"/>
          </a:xfrm>
          <a:prstGeom prst="rect">
            <a:avLst/>
          </a:prstGeom>
        </p:spPr>
      </p:pic>
    </p:spTree>
    <p:extLst>
      <p:ext uri="{BB962C8B-B14F-4D97-AF65-F5344CB8AC3E}">
        <p14:creationId xmlns:p14="http://schemas.microsoft.com/office/powerpoint/2010/main" val="463262078"/>
      </p:ext>
    </p:extLst>
  </p:cSld>
  <p:clrMapOvr>
    <a:masterClrMapping/>
  </p:clrMapOvr>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22" presetSubtype="8">
                                  <p:stCondLst>
                                    <p:cond delay="0"/>
                                  </p:stCondLst>
                                  <p:childTnLst>
                                    <p:set>
                                      <p:cBhvr>
                                        <p:cTn dur="1" fill="hold" id="6">
                                          <p:stCondLst>
                                            <p:cond delay="0"/>
                                          </p:stCondLst>
                                        </p:cTn>
                                        <p:tgtEl>
                                          <p:spTgt spid="5"/>
                                        </p:tgtEl>
                                        <p:attrNameLst>
                                          <p:attrName>style.visibility</p:attrName>
                                        </p:attrNameLst>
                                      </p:cBhvr>
                                      <p:to>
                                        <p:strVal val="visible"/>
                                      </p:to>
                                    </p:set>
                                    <p:animEffect filter="wipe(left)" transition="in">
                                      <p:cBhvr>
                                        <p:cTn dur="500" id="7"/>
                                        <p:tgtEl>
                                          <p:spTgt spid="5"/>
                                        </p:tgtEl>
                                      </p:cBhvr>
                                    </p:animEffect>
                                  </p:childTnLst>
                                </p:cTn>
                              </p:par>
                              <p:par>
                                <p:cTn fill="hold" id="8" nodeType="withEffect" presetClass="entr" presetID="22" presetSubtype="2">
                                  <p:stCondLst>
                                    <p:cond delay="0"/>
                                  </p:stCondLst>
                                  <p:childTnLst>
                                    <p:set>
                                      <p:cBhvr>
                                        <p:cTn dur="1" fill="hold" id="9">
                                          <p:stCondLst>
                                            <p:cond delay="0"/>
                                          </p:stCondLst>
                                        </p:cTn>
                                        <p:tgtEl>
                                          <p:spTgt spid="11"/>
                                        </p:tgtEl>
                                        <p:attrNameLst>
                                          <p:attrName>style.visibility</p:attrName>
                                        </p:attrNameLst>
                                      </p:cBhvr>
                                      <p:to>
                                        <p:strVal val="visible"/>
                                      </p:to>
                                    </p:set>
                                    <p:animEffect filter="wipe(right)" transition="in">
                                      <p:cBhvr>
                                        <p:cTn dur="500" id="10"/>
                                        <p:tgtEl>
                                          <p:spTgt spid="11"/>
                                        </p:tgtEl>
                                      </p:cBhvr>
                                    </p:animEffect>
                                  </p:childTnLst>
                                </p:cTn>
                              </p:par>
                            </p:childTnLst>
                          </p:cTn>
                        </p:par>
                        <p:par>
                          <p:cTn fill="hold" id="11">
                            <p:stCondLst>
                              <p:cond delay="500"/>
                            </p:stCondLst>
                            <p:childTnLst>
                              <p:par>
                                <p:cTn fill="hold" id="12" nodeType="afterEffect" presetClass="entr" presetID="10" presetSubtype="0">
                                  <p:stCondLst>
                                    <p:cond delay="0"/>
                                  </p:stCondLst>
                                  <p:childTnLst>
                                    <p:set>
                                      <p:cBhvr>
                                        <p:cTn dur="1" fill="hold" id="13">
                                          <p:stCondLst>
                                            <p:cond delay="0"/>
                                          </p:stCondLst>
                                        </p:cTn>
                                        <p:tgtEl>
                                          <p:spTgt spid="1029"/>
                                        </p:tgtEl>
                                        <p:attrNameLst>
                                          <p:attrName>style.visibility</p:attrName>
                                        </p:attrNameLst>
                                      </p:cBhvr>
                                      <p:to>
                                        <p:strVal val="visible"/>
                                      </p:to>
                                    </p:set>
                                    <p:animEffect filter="fade" transition="in">
                                      <p:cBhvr>
                                        <p:cTn dur="500" id="14"/>
                                        <p:tgtEl>
                                          <p:spTgt spid="1029"/>
                                        </p:tgtEl>
                                      </p:cBhvr>
                                    </p:animEffect>
                                  </p:childTnLst>
                                </p:cTn>
                              </p:par>
                              <p:par>
                                <p:cTn fill="hold" id="15" nodeType="withEffect" presetClass="entr" presetID="1" presetSubtype="0">
                                  <p:stCondLst>
                                    <p:cond delay="0"/>
                                  </p:stCondLst>
                                  <p:childTnLst>
                                    <p:set>
                                      <p:cBhvr>
                                        <p:cTn dur="1" fill="hold" id="16">
                                          <p:stCondLst>
                                            <p:cond delay="0"/>
                                          </p:stCondLst>
                                        </p:cTn>
                                        <p:tgtEl>
                                          <p:spTgt spid="16"/>
                                        </p:tgtEl>
                                        <p:attrNameLst>
                                          <p:attrName>style.visibility</p:attrName>
                                        </p:attrNameLst>
                                      </p:cBhvr>
                                      <p:to>
                                        <p:strVal val="visible"/>
                                      </p:to>
                                    </p:set>
                                  </p:childTnLst>
                                </p:cTn>
                              </p:par>
                              <p:par>
                                <p:cTn accel="33333" decel="33333" fill="hold" id="17" nodeType="withEffect" presetClass="emph" presetID="6" presetSubtype="0" repeatCount="indefinite">
                                  <p:stCondLst>
                                    <p:cond delay="0"/>
                                  </p:stCondLst>
                                  <p:childTnLst>
                                    <p:animScale>
                                      <p:cBhvr>
                                        <p:cTn dur="1500" fill="hold" id="18"/>
                                        <p:tgtEl>
                                          <p:spTgt spid="16"/>
                                        </p:tgtEl>
                                      </p:cBhvr>
                                      <p:by x="120000" y="120000"/>
                                    </p:animScale>
                                  </p:childTnLst>
                                </p:cTn>
                              </p:par>
                              <p:par>
                                <p:cTn fill="hold" id="19" nodeType="withEffect" presetClass="exit" presetID="10" presetSubtype="0" repeatCount="indefinite">
                                  <p:stCondLst>
                                    <p:cond delay="0"/>
                                  </p:stCondLst>
                                  <p:childTnLst>
                                    <p:animEffect filter="fade" transition="out">
                                      <p:cBhvr>
                                        <p:cTn dur="1500" id="20"/>
                                        <p:tgtEl>
                                          <p:spTgt spid="16"/>
                                        </p:tgtEl>
                                      </p:cBhvr>
                                    </p:animEffect>
                                    <p:set>
                                      <p:cBhvr>
                                        <p:cTn dur="1" fill="hold" id="21">
                                          <p:stCondLst>
                                            <p:cond delay="1499"/>
                                          </p:stCondLst>
                                        </p:cTn>
                                        <p:tgtEl>
                                          <p:spTgt spid="16"/>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r="57834"/>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descr="D:\bk\bacdk1.png" id="12"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t="66353"/>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descr="D:\bk\bacdk1.png" id="13"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r="66059" t="66341"/>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descr="D:\bk\bacdk1.png" id="1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l="58439"/>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32385" y="295192"/>
            <a:ext cx="4053592" cy="707886"/>
          </a:xfrm>
          <a:prstGeom prst="rect">
            <a:avLst/>
          </a:prstGeom>
          <a:noFill/>
        </p:spPr>
        <p:txBody>
          <a:bodyPr rtlCol="0" wrap="square">
            <a:spAutoFit/>
          </a:bodyPr>
          <a:lstStyle/>
          <a:p>
            <a:pPr xmlns:a="http://schemas.openxmlformats.org/drawingml/2006/main" algn="ctr"/>
            <a:r xmlns:a="http://schemas.openxmlformats.org/drawingml/2006/main">
              <a:rPr altLang="ko-KR" dirty="0" lang="yo" sz="4000">
                <a:solidFill>
                  <a:srgbClr val="FF0000"/>
                </a:solidFill>
              </a:rPr>
              <a:t>Oni adanwo</a:t>
            </a:r>
            <a:endParaRPr xmlns:a="http://schemas.openxmlformats.org/drawingml/2006/main" altLang="en-US" dirty="0" lang="ko-KR" sz="4000">
              <a:solidFill>
                <a:srgbClr val="FF0000"/>
              </a:solidFill>
            </a:endParaRPr>
          </a:p>
        </p:txBody>
      </p:sp>
      <p:pic>
        <p:nvPicPr>
          <p:cNvPr descr="D:\bk\bklogo2_1-1.png" id="21" name="Picture 5"/>
          <p:cNvPicPr>
            <a:picLocks noChangeArrowheads="1" noChangeAspect="1"/>
          </p:cNvPicPr>
          <p:nvPr/>
        </p:nvPicPr>
        <p:blipFill rotWithShape="1">
          <a:blip cstate="print" r:embed="rId3">
            <a:extLst>
              <a:ext uri="{28A0092B-C50C-407E-A947-70E740481C1C}">
                <a14:useLocalDpi xmlns:a14="http://schemas.microsoft.com/office/drawing/2010/main" val="0"/>
              </a:ext>
            </a:extLst>
          </a:blip>
          <a:srcRect b="42"/>
          <a:stretch/>
        </p:blipFill>
        <p:spPr bwMode="auto">
          <a:xfrm>
            <a:off x="6120560" y="10190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descr="D:\bk\bklogo2_1-1.png" id="22" name="Picture 5"/>
          <p:cNvPicPr>
            <a:picLocks noChangeArrowheads="1" noChangeAspect="1"/>
          </p:cNvPicPr>
          <p:nvPr/>
        </p:nvPicPr>
        <p:blipFill rotWithShape="1">
          <a:blip cstate="print" r:embed="rId4">
            <a:extLst>
              <a:ext uri="{28A0092B-C50C-407E-A947-70E740481C1C}">
                <a14:useLocalDpi xmlns:a14="http://schemas.microsoft.com/office/drawing/2010/main" val="0"/>
              </a:ext>
            </a:extLst>
          </a:blip>
          <a:srcRect b="42"/>
          <a:stretch/>
        </p:blipFill>
        <p:spPr bwMode="auto">
          <a:xfrm flipH="1">
            <a:off x="2089806" y="101909"/>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646331"/>
          </a:xfrm>
          <a:prstGeom prst="rect">
            <a:avLst/>
          </a:prstGeom>
          <a:noFill/>
        </p:spPr>
        <p:txBody>
          <a:bodyPr rtlCol="0" wrap="square">
            <a:spAutoFit/>
          </a:bodyPr>
          <a:lstStyle/>
          <a:p>
            <a:r xmlns:a="http://schemas.openxmlformats.org/drawingml/2006/main">
              <a:rPr altLang="ko-KR" dirty="0" lang="yo" sz="3600">
                <a:solidFill>
                  <a:schemeClr val="tx1">
                    <a:lumMod val="65000"/>
                    <a:lumOff val="35000"/>
                  </a:schemeClr>
                </a:solidFill>
              </a:rPr>
              <a:t>Ta ló sọ ìròyìn náà fún Màríà?</a:t>
            </a:r>
            <a:endParaRPr xmlns:a="http://schemas.openxmlformats.org/drawingml/2006/main" altLang="en-US" dirty="0" lang="ko-KR"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rtlCol="0" wrap="square">
            <a:spAutoFit/>
          </a:bodyPr>
          <a:lstStyle/>
          <a:p>
            <a:r xmlns:a="http://schemas.openxmlformats.org/drawingml/2006/main">
              <a:rPr altLang="en-US" dirty="0" lang="yo" sz="2800">
                <a:solidFill>
                  <a:schemeClr val="tx1">
                    <a:lumMod val="65000"/>
                    <a:lumOff val="35000"/>
                  </a:schemeClr>
                </a:solidFill>
              </a:rPr>
              <a:t>① </a:t>
            </a:r>
            <a:r xmlns:a="http://schemas.openxmlformats.org/drawingml/2006/main">
              <a:rPr altLang="ko-KR" dirty="0" lang="yo" sz="2800">
                <a:solidFill>
                  <a:schemeClr val="tx1">
                    <a:lumMod val="65000"/>
                    <a:lumOff val="35000"/>
                  </a:schemeClr>
                </a:solidFill>
              </a:rPr>
              <a:t>Satani</a:t>
            </a:r>
            <a:endParaRPr xmlns:a="http://schemas.openxmlformats.org/drawingml/2006/main" altLang="en-US" dirty="0" lang="ko-KR"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rtlCol="0" wrap="square">
            <a:spAutoFit/>
          </a:bodyPr>
          <a:lstStyle/>
          <a:p>
            <a:r xmlns:a="http://schemas.openxmlformats.org/drawingml/2006/main">
              <a:rPr altLang="en-US" dirty="0" lang="yo" sz="2800">
                <a:solidFill>
                  <a:schemeClr val="tx1">
                    <a:lumMod val="65000"/>
                    <a:lumOff val="35000"/>
                  </a:schemeClr>
                </a:solidFill>
              </a:rPr>
              <a:t>② </a:t>
            </a:r>
            <a:r xmlns:a="http://schemas.openxmlformats.org/drawingml/2006/main">
              <a:rPr altLang="ko-KR" dirty="0" lang="yo" sz="2800">
                <a:solidFill>
                  <a:schemeClr val="tx1">
                    <a:lumMod val="65000"/>
                    <a:lumOff val="35000"/>
                  </a:schemeClr>
                </a:solidFill>
              </a:rPr>
              <a:t>Ore Maria</a:t>
            </a:r>
            <a:endParaRPr xmlns:a="http://schemas.openxmlformats.org/drawingml/2006/main" altLang="en-US" dirty="0"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rtlCol="0" wrap="square">
            <a:spAutoFit/>
          </a:bodyPr>
          <a:lstStyle/>
          <a:p>
            <a:r xmlns:a="http://schemas.openxmlformats.org/drawingml/2006/main">
              <a:rPr altLang="en-US" dirty="0" lang="yo" sz="2800">
                <a:solidFill>
                  <a:schemeClr val="tx1">
                    <a:lumMod val="65000"/>
                    <a:lumOff val="35000"/>
                  </a:schemeClr>
                </a:solidFill>
              </a:rPr>
              <a:t>③ </a:t>
            </a:r>
            <a:r xmlns:a="http://schemas.openxmlformats.org/drawingml/2006/main">
              <a:rPr altLang="ko-KR" dirty="0" lang="yo" sz="2800">
                <a:solidFill>
                  <a:schemeClr val="tx1">
                    <a:lumMod val="65000"/>
                    <a:lumOff val="35000"/>
                  </a:schemeClr>
                </a:solidFill>
              </a:rPr>
              <a:t>Angeli</a:t>
            </a:r>
            <a:endParaRPr xmlns:a="http://schemas.openxmlformats.org/drawingml/2006/main" altLang="en-US" dirty="0"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rtlCol="0" wrap="square">
            <a:spAutoFit/>
          </a:bodyPr>
          <a:lstStyle/>
          <a:p>
            <a:r xmlns:a="http://schemas.openxmlformats.org/drawingml/2006/main">
              <a:rPr altLang="en-US" dirty="0" lang="yo" sz="2800">
                <a:solidFill>
                  <a:schemeClr val="tx1">
                    <a:lumMod val="65000"/>
                    <a:lumOff val="35000"/>
                  </a:schemeClr>
                </a:solidFill>
              </a:rPr>
              <a:t>④ </a:t>
            </a:r>
            <a:r xmlns:a="http://schemas.openxmlformats.org/drawingml/2006/main">
              <a:rPr altLang="ko-KR" dirty="0" lang="yo" sz="2800">
                <a:solidFill>
                  <a:schemeClr val="tx1">
                    <a:lumMod val="65000"/>
                    <a:lumOff val="35000"/>
                  </a:schemeClr>
                </a:solidFill>
              </a:rPr>
              <a:t>Jesu</a:t>
            </a:r>
            <a:endParaRPr xmlns:a="http://schemas.openxmlformats.org/drawingml/2006/main" altLang="en-US" dirty="0" lang="ko-KR"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rtlCol="0" wrap="square">
            <a:spAutoFit/>
          </a:bodyPr>
          <a:lstStyle/>
          <a:p>
            <a:r xmlns:a="http://schemas.openxmlformats.org/drawingml/2006/main">
              <a:rPr altLang="en-US" dirty="0" lang="yo" sz="2800">
                <a:solidFill>
                  <a:srgbClr val="FF0000"/>
                </a:solidFill>
              </a:rPr>
              <a:t>③ </a:t>
            </a:r>
            <a:r xmlns:a="http://schemas.openxmlformats.org/drawingml/2006/main">
              <a:rPr altLang="ko-KR" dirty="0" lang="yo" sz="2800">
                <a:solidFill>
                  <a:srgbClr val="FF0000"/>
                </a:solidFill>
              </a:rPr>
              <a:t>Angeli</a:t>
            </a:r>
            <a:endParaRPr xmlns:a="http://schemas.openxmlformats.org/drawingml/2006/main" altLang="en-US" dirty="0" lang="ko-KR" sz="2800">
              <a:solidFill>
                <a:srgbClr val="FF0000"/>
              </a:solidFill>
            </a:endParaRPr>
          </a:p>
        </p:txBody>
      </p:sp>
    </p:spTree>
    <p:extLst>
      <p:ext uri="{BB962C8B-B14F-4D97-AF65-F5344CB8AC3E}">
        <p14:creationId xmlns:p14="http://schemas.microsoft.com/office/powerpoint/2010/main" val="2496744904"/>
      </p:ext>
    </p:extLst>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0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yo" altLang="ko-KR" b="1">
                <a:solidFill>
                  <a:schemeClr val="tx1">
                    <a:lumMod val="50000"/>
                    <a:lumOff val="50000"/>
                  </a:schemeClr>
                </a:solidFill>
              </a:rPr>
              <a:t>RARA. 54 Oro Olorun</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2092429"/>
          </a:xfrm>
          <a:prstGeom prst="rect">
            <a:avLst/>
          </a:prstGeom>
          <a:noFill/>
        </p:spPr>
        <p:txBody>
          <a:bodyPr wrap="square">
            <a:spAutoFit/>
          </a:bodyPr>
          <a:lstStyle/>
          <a:p>
            <a:pPr xmlns:a="http://schemas.openxmlformats.org/drawingml/2006/main" algn="ctr">
              <a:defRPr/>
            </a:pPr>
            <a:r xmlns:a="http://schemas.openxmlformats.org/drawingml/2006/main">
              <a:rPr lang="yo" altLang="ko-KR" sz="4400"/>
              <a:t>Obìnrin ará Samáríà níbi kànga</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110626" y="1782246"/>
            <a:ext cx="5033375" cy="402301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yo" sz="4000">
                <a:solidFill>
                  <a:srgbClr val="ff0000"/>
                </a:solidFill>
              </a:rPr>
              <a:t>Oro Oni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44627" y="4977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79992"/>
            <a:ext cx="983695" cy="648072"/>
          </a:xfrm>
          <a:prstGeom prst="rect">
            <a:avLst/>
          </a:prstGeom>
          <a:noFill/>
        </p:spPr>
      </p:pic>
      <p:sp>
        <p:nvSpPr>
          <p:cNvPr id="23" name="TextBox 22"/>
          <p:cNvSpPr txBox="1"/>
          <p:nvPr/>
        </p:nvSpPr>
        <p:spPr>
          <a:xfrm>
            <a:off x="539552"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altLang="ko-KR" lang="yo" sz="3600">
                <a:solidFill>
                  <a:schemeClr val="tx1">
                    <a:lumMod val="65000"/>
                    <a:lumOff val="35000"/>
                  </a:schemeClr>
                </a:solidFill>
              </a:rPr>
              <a:t>ẹnikẹ́ni tí ó bá mu omi tí mo fún un, òùngbẹ kì yóò gbẹ ẹ́ mọ́ láé. Ní tòótọ́, omi tí èmi yóò fi fún un yóò di orísun omi nínú rẹ̀ tí ń sun títí dé ìyè àìnípẹ̀kun.”</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yo" sz="2800">
                <a:solidFill>
                  <a:schemeClr val="tx1">
                    <a:lumMod val="65000"/>
                    <a:lumOff val="35000"/>
                  </a:schemeClr>
                </a:solidFill>
              </a:rPr>
              <a:t>John</a:t>
            </a:r>
            <a:r xmlns:a="http://schemas.openxmlformats.org/drawingml/2006/main">
              <a:rPr altLang="en-US" lang="yo" sz="2800">
                <a:solidFill>
                  <a:schemeClr val="tx1">
                    <a:lumMod val="65000"/>
                    <a:lumOff val="35000"/>
                  </a:schemeClr>
                </a:solidFill>
              </a:rPr>
              <a:t> </a:t>
            </a:r>
            <a:r xmlns:a="http://schemas.openxmlformats.org/drawingml/2006/main">
              <a:rPr altLang="ko-KR" lang="yo" sz="2800">
                <a:solidFill>
                  <a:schemeClr val="tx1">
                    <a:lumMod val="65000"/>
                    <a:lumOff val="35000"/>
                  </a:schemeClr>
                </a:solidFill>
              </a:rPr>
              <a:t>4:14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67065" y="5476021"/>
            <a:ext cx="9053611" cy="1370549"/>
          </a:xfrm>
          <a:prstGeom prst="rect">
            <a:avLst/>
          </a:prstGeom>
          <a:noFill/>
        </p:spPr>
        <p:txBody>
          <a:bodyPr wrap="square">
            <a:spAutoFit/>
          </a:bodyPr>
          <a:lstStyle/>
          <a:p>
            <a:pPr xmlns:a="http://schemas.openxmlformats.org/drawingml/2006/main" lvl="0">
              <a:defRPr/>
            </a:pPr>
            <a:r xmlns:a="http://schemas.openxmlformats.org/drawingml/2006/main">
              <a:rPr lang="yo" altLang="ko-KR" sz="2800">
                <a:solidFill>
                  <a:schemeClr val="tx1">
                    <a:lumMod val="65000"/>
                    <a:lumOff val="35000"/>
                  </a:schemeClr>
                </a:solidFill>
              </a:rPr>
              <a:t>Bí Jésù ti ń kọjá ní ilẹ̀ Samáríà, ó pàdé obìnrin kan lẹ́bàá kànga, ó sì sọ pé. "Jọwọ fun mi ni omi diẹ."</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1069"/>
            <a:ext cx="9144000" cy="546629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rotWithShape="1">
          <a:blip r:embed="rId2"/>
          <a:stretch>
            <a:fillRect/>
          </a:stretch>
        </p:blipFill>
        <p:spPr>
          <a:xfrm>
            <a:off x="0" y="0"/>
            <a:ext cx="9144000" cy="5565025"/>
          </a:xfrm>
          <a:prstGeom prst="rect">
            <a:avLst/>
          </a:prstGeom>
        </p:spPr>
      </p:pic>
      <p:sp>
        <p:nvSpPr>
          <p:cNvPr id="5" name="TextBox 4"/>
          <p:cNvSpPr txBox="1"/>
          <p:nvPr/>
        </p:nvSpPr>
        <p:spPr>
          <a:xfrm>
            <a:off x="90389" y="5565025"/>
            <a:ext cx="9053611" cy="1281545"/>
          </a:xfrm>
          <a:prstGeom prst="rect">
            <a:avLst/>
          </a:prstGeom>
          <a:noFill/>
        </p:spPr>
        <p:txBody>
          <a:bodyPr wrap="square">
            <a:spAutoFit/>
          </a:bodyPr>
          <a:lstStyle/>
          <a:p>
            <a:pPr xmlns:a="http://schemas.openxmlformats.org/drawingml/2006/main" lvl="0">
              <a:defRPr/>
            </a:pPr>
            <a:r xmlns:a="http://schemas.openxmlformats.org/drawingml/2006/main">
              <a:rPr lang="yo" altLang="ko-KR" sz="2600">
                <a:solidFill>
                  <a:schemeClr val="tx1">
                    <a:lumMod val="65000"/>
                    <a:lumOff val="35000"/>
                  </a:schemeClr>
                </a:solidFill>
              </a:rPr>
              <a:t>Obinrin naa jẹ iyalẹnu. Nítorí pé àwọn Júù kò bá àwọn ará Samáríà sọ̀rọ̀. "Ti o ba mọ ẹni ti emi jẹ, iwọ yoo ti beere fun mi fun omi." Jesu wipe</a:t>
            </a:r>
            <a:endParaRPr xmlns:a="http://schemas.openxmlformats.org/drawingml/2006/main" lang="ko-KR" altLang="en-US" sz="2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565025"/>
            <a:ext cx="9053611" cy="1281545"/>
          </a:xfrm>
          <a:prstGeom prst="rect">
            <a:avLst/>
          </a:prstGeom>
          <a:noFill/>
        </p:spPr>
        <p:txBody>
          <a:bodyPr wrap="square">
            <a:spAutoFit/>
          </a:bodyPr>
          <a:lstStyle/>
          <a:p>
            <a:pPr xmlns:a="http://schemas.openxmlformats.org/drawingml/2006/main" lvl="0">
              <a:defRPr/>
            </a:pPr>
            <a:r xmlns:a="http://schemas.openxmlformats.org/drawingml/2006/main">
              <a:rPr lang="yo" altLang="ko-KR" sz="2600">
                <a:solidFill>
                  <a:schemeClr val="tx1">
                    <a:lumMod val="65000"/>
                    <a:lumOff val="35000"/>
                  </a:schemeClr>
                </a:solidFill>
              </a:rPr>
              <a:t>Nitoripe omi ti mo fi fun ni omi iye ti ko ni ongbẹ mọ. Obìnrin náà wá fẹ́ mọ̀ nípa Jésù. "Ta ni iwọ, ṣe o le fun mi ni omi yẹn?"</a:t>
            </a:r>
            <a:r xmlns:a="http://schemas.openxmlformats.org/drawingml/2006/main">
              <a:rPr lang="yo" altLang="en-US" sz="2600">
                <a:solidFill>
                  <a:schemeClr val="tx1">
                    <a:lumMod val="65000"/>
                    <a:lumOff val="35000"/>
                  </a:schemeClr>
                </a:solidFill>
              </a:rPr>
              <a:t> </a:t>
            </a:r>
            <a:endParaRPr xmlns:a="http://schemas.openxmlformats.org/drawingml/2006/main" lang="ko-KR" altLang="en-US" sz="26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5650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59269"/>
            <a:ext cx="9070726" cy="939676"/>
          </a:xfrm>
          <a:prstGeom prst="rect">
            <a:avLst/>
          </a:prstGeom>
          <a:noFill/>
        </p:spPr>
        <p:txBody>
          <a:bodyPr wrap="square">
            <a:spAutoFit/>
          </a:bodyPr>
          <a:lstStyle/>
          <a:p>
            <a:pPr xmlns:a="http://schemas.openxmlformats.org/drawingml/2006/main" lvl="0">
              <a:defRPr/>
            </a:pPr>
            <a:r xmlns:a="http://schemas.openxmlformats.org/drawingml/2006/main">
              <a:rPr lang="yo" altLang="ko-KR" sz="2800">
                <a:solidFill>
                  <a:schemeClr val="tx1">
                    <a:lumMod val="65000"/>
                    <a:lumOff val="35000"/>
                  </a:schemeClr>
                </a:solidFill>
              </a:rPr>
              <a:t>“Emi ni Kristi naa ati Ọmọkunrin Ọlọrun,” ni Jesu dahun. Ẹ̀rù bà á nítorí èyí.</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1643" cy="585926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556398"/>
            <a:ext cx="9107238" cy="1280647"/>
          </a:xfrm>
          <a:prstGeom prst="rect">
            <a:avLst/>
          </a:prstGeom>
          <a:noFill/>
        </p:spPr>
        <p:txBody>
          <a:bodyPr wrap="square">
            <a:spAutoFit/>
          </a:bodyPr>
          <a:lstStyle/>
          <a:p>
            <a:pPr xmlns:a="http://schemas.openxmlformats.org/drawingml/2006/main" lvl="0">
              <a:defRPr/>
            </a:pPr>
            <a:r xmlns:a="http://schemas.openxmlformats.org/drawingml/2006/main">
              <a:rPr lang="yo" altLang="ko-KR" sz="2600">
                <a:solidFill>
                  <a:schemeClr val="tx1">
                    <a:lumMod val="65000"/>
                    <a:lumOff val="35000"/>
                  </a:schemeClr>
                </a:solidFill>
              </a:rPr>
              <a:t>O si fi ìṣà omi rẹ̀ silẹ, o si pada lọ si ilu, o si sọ fun awọn enia nipa Jesu. Ọpọlọpọ eniyan wa lati pade Jesu ti wọn si gbagbọ ninu Rẹ gẹgẹbi Olugbala wọn.</a:t>
            </a:r>
            <a:endParaRPr xmlns:a="http://schemas.openxmlformats.org/drawingml/2006/main" lang="ko-KR" altLang="en-US" sz="26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55639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yo" sz="4000">
                <a:solidFill>
                  <a:srgbClr val="ff0000"/>
                </a:solidFill>
              </a:rPr>
              <a:t>Eko Oni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7807" y="9778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27656"/>
            <a:ext cx="983695" cy="648072"/>
          </a:xfrm>
          <a:prstGeom prst="rect">
            <a:avLst/>
          </a:prstGeom>
          <a:noFill/>
        </p:spPr>
      </p:pic>
      <p:sp>
        <p:nvSpPr>
          <p:cNvPr id="17" name="TextBox 16"/>
          <p:cNvSpPr txBox="1"/>
          <p:nvPr/>
        </p:nvSpPr>
        <p:spPr>
          <a:xfrm>
            <a:off x="359532" y="940133"/>
            <a:ext cx="8424936" cy="4477687"/>
          </a:xfrm>
          <a:prstGeom prst="rect">
            <a:avLst/>
          </a:prstGeom>
          <a:noFill/>
        </p:spPr>
        <p:txBody>
          <a:bodyPr wrap="square">
            <a:spAutoFit/>
          </a:bodyPr>
          <a:lstStyle/>
          <a:p>
            <a:pPr xmlns:a="http://schemas.openxmlformats.org/drawingml/2006/main" lvl="0">
              <a:defRPr/>
            </a:pPr>
            <a:r xmlns:a="http://schemas.openxmlformats.org/drawingml/2006/main">
              <a:rPr altLang="ko-KR" lang="yo" sz="3200">
                <a:solidFill>
                  <a:schemeClr val="tx1">
                    <a:lumMod val="65000"/>
                    <a:lumOff val="35000"/>
                  </a:schemeClr>
                </a:solidFill>
              </a:rPr>
              <a:t>Gbàrà tí obìnrin ará Samáríà náà ti pàdé Jésù, ó kúrò nínú ìṣà omi náà, ó sì padà sí abúlé láti lọ wàásù ìhìn rere ìgbàlà fún àwọn ará abúlé náà.</a:t>
            </a:r>
            <a:r xmlns:a="http://schemas.openxmlformats.org/drawingml/2006/main">
              <a:rPr altLang="en-US" lang="yo" sz="3200">
                <a:solidFill>
                  <a:schemeClr val="tx1">
                    <a:lumMod val="65000"/>
                    <a:lumOff val="35000"/>
                  </a:schemeClr>
                </a:solidFill>
              </a:rPr>
              <a:t> </a:t>
            </a:r>
            <a:r xmlns:a="http://schemas.openxmlformats.org/drawingml/2006/main">
              <a:rPr altLang="ko-KR" lang="yo" sz="3200">
                <a:solidFill>
                  <a:schemeClr val="tx1">
                    <a:lumMod val="65000"/>
                    <a:lumOff val="35000"/>
                  </a:schemeClr>
                </a:solidFill>
              </a:rPr>
              <a:t>Ní àsẹ̀yìnwá àsẹ̀yìnbọ̀, ọ̀pọ̀ èèyàn ló rí ìgbàlà nípa gbígbọ́ àti gbígbàgbọ́ nípa ìhìn rere tó wàásù.</a:t>
            </a:r>
            <a:r xmlns:a="http://schemas.openxmlformats.org/drawingml/2006/main">
              <a:rPr altLang="en-US" lang="yo" sz="3200">
                <a:solidFill>
                  <a:schemeClr val="tx1">
                    <a:lumMod val="65000"/>
                    <a:lumOff val="35000"/>
                  </a:schemeClr>
                </a:solidFill>
              </a:rPr>
              <a:t> </a:t>
            </a:r>
            <a:endParaRPr xmlns:a="http://schemas.openxmlformats.org/drawingml/2006/main" altLang="en-US" lang="ko-KR" sz="3200">
              <a:solidFill>
                <a:schemeClr val="tx1">
                  <a:lumMod val="65000"/>
                  <a:lumOff val="35000"/>
                </a:schemeClr>
              </a:solidFill>
            </a:endParaRPr>
          </a:p>
          <a:p>
            <a:pPr xmlns:a="http://schemas.openxmlformats.org/drawingml/2006/main" lvl="0">
              <a:defRPr/>
            </a:pPr>
            <a:r xmlns:a="http://schemas.openxmlformats.org/drawingml/2006/main">
              <a:rPr altLang="ko-KR" lang="yo" sz="3200">
                <a:solidFill>
                  <a:schemeClr val="tx1">
                    <a:lumMod val="65000"/>
                    <a:lumOff val="35000"/>
                  </a:schemeClr>
                </a:solidFill>
              </a:rPr>
              <a:t>Njẹ o ti pade Jesu bi? Ṣe o n sọ fun awọn ẹlomiran nipa Jesu bi? Bawo ni nipa fifi Jesu han awọn ẹlomiran bii obinrin ara Samaria kan?</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81208" y="173894"/>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yo" sz="3200">
                <a:solidFill>
                  <a:srgbClr val="ff0000"/>
                </a:solidFill>
              </a:rPr>
              <a:t>Ta ni Jesu?</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6538" y="864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88807"/>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yo" sz="3600">
                <a:solidFill>
                  <a:srgbClr val="0070c0"/>
                </a:solidFill>
              </a:rPr>
              <a:t>Jesu</a:t>
            </a:r>
            <a:r xmlns:a="http://schemas.openxmlformats.org/drawingml/2006/main">
              <a:rPr altLang="en-US" lang="yo" sz="3600">
                <a:solidFill>
                  <a:srgbClr val="0070c0"/>
                </a:solidFill>
              </a:rPr>
              <a:t> </a:t>
            </a:r>
            <a:r xmlns:a="http://schemas.openxmlformats.org/drawingml/2006/main">
              <a:rPr altLang="ko-KR" lang="yo" sz="3600">
                <a:solidFill>
                  <a:srgbClr val="0070c0"/>
                </a:solidFill>
              </a:rPr>
              <a:t>ni..</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yo" sz="3600">
                <a:solidFill>
                  <a:schemeClr val="tx1">
                    <a:lumMod val="65000"/>
                    <a:lumOff val="35000"/>
                  </a:schemeClr>
                </a:solidFill>
              </a:rPr>
              <a:t>Jesu ni eniti o fun wa ni omi iye ti ongbe okan wa lailai.</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yo" sz="4000">
                <a:solidFill>
                  <a:srgbClr val="ff0000"/>
                </a:solidFill>
              </a:rPr>
              <a:t>Oni adanwo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7213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118084"/>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yo" sz="3200">
                <a:solidFill>
                  <a:schemeClr val="tx1">
                    <a:lumMod val="65000"/>
                    <a:lumOff val="35000"/>
                  </a:schemeClr>
                </a:solidFill>
              </a:rPr>
              <a:t>Ibo ni Jésù ti pàdé obìnrin ará Samáríà kan?</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yo" sz="2800">
                <a:solidFill>
                  <a:schemeClr val="tx1">
                    <a:lumMod val="65000"/>
                    <a:lumOff val="35000"/>
                  </a:schemeClr>
                </a:solidFill>
              </a:rPr>
              <a:t>① </a:t>
            </a:r>
            <a:r xmlns:a="http://schemas.openxmlformats.org/drawingml/2006/main">
              <a:rPr altLang="ko-KR" lang="yo" sz="2800">
                <a:solidFill>
                  <a:schemeClr val="tx1">
                    <a:lumMod val="65000"/>
                    <a:lumOff val="35000"/>
                  </a:schemeClr>
                </a:solidFill>
              </a:rPr>
              <a:t>ní ààfin</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yo" sz="2800">
                <a:solidFill>
                  <a:schemeClr val="tx1">
                    <a:lumMod val="65000"/>
                    <a:lumOff val="35000"/>
                  </a:schemeClr>
                </a:solidFill>
              </a:rPr>
              <a:t>② </a:t>
            </a:r>
            <a:r xmlns:a="http://schemas.openxmlformats.org/drawingml/2006/main">
              <a:rPr altLang="ko-KR" lang="yo" sz="2800">
                <a:solidFill>
                  <a:schemeClr val="tx1">
                    <a:lumMod val="65000"/>
                    <a:lumOff val="35000"/>
                  </a:schemeClr>
                </a:solidFill>
              </a:rPr>
              <a:t>lori ilu naa</a:t>
            </a:r>
            <a:r xmlns:a="http://schemas.openxmlformats.org/drawingml/2006/main">
              <a:rPr altLang="en-US" lang="yo" sz="2800">
                <a:solidFill>
                  <a:schemeClr val="tx1">
                    <a:lumMod val="65000"/>
                    <a:lumOff val="35000"/>
                  </a:schemeClr>
                </a:solidFill>
              </a:rPr>
              <a:t> </a:t>
            </a:r>
            <a:r xmlns:a="http://schemas.openxmlformats.org/drawingml/2006/main">
              <a:rPr altLang="ko-KR" lang="yo" sz="2800">
                <a:solidFill>
                  <a:schemeClr val="tx1">
                    <a:lumMod val="65000"/>
                    <a:lumOff val="35000"/>
                  </a:schemeClr>
                </a:solidFill>
              </a:rPr>
              <a:t>opopona</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yo" sz="2800">
                <a:solidFill>
                  <a:schemeClr val="tx1">
                    <a:lumMod val="65000"/>
                    <a:lumOff val="35000"/>
                  </a:schemeClr>
                </a:solidFill>
              </a:rPr>
              <a:t>③ </a:t>
            </a:r>
            <a:r xmlns:a="http://schemas.openxmlformats.org/drawingml/2006/main">
              <a:rPr altLang="ko-KR" lang="yo" sz="2800">
                <a:solidFill>
                  <a:schemeClr val="tx1">
                    <a:lumMod val="65000"/>
                    <a:lumOff val="35000"/>
                  </a:schemeClr>
                </a:solidFill>
              </a:rPr>
              <a:t>ni ọjà</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yo" sz="2800">
                <a:solidFill>
                  <a:schemeClr val="tx1">
                    <a:lumMod val="65000"/>
                    <a:lumOff val="35000"/>
                  </a:schemeClr>
                </a:solidFill>
              </a:rPr>
              <a:t>④ </a:t>
            </a:r>
            <a:r xmlns:a="http://schemas.openxmlformats.org/drawingml/2006/main">
              <a:rPr altLang="ko-KR" lang="yo" sz="2800">
                <a:solidFill>
                  <a:schemeClr val="tx1">
                    <a:lumMod val="65000"/>
                    <a:lumOff val="35000"/>
                  </a:schemeClr>
                </a:solidFill>
              </a:rPr>
              <a:t>nibi kanga</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yo" sz="2800">
                <a:solidFill>
                  <a:srgbClr val="ff0000"/>
                </a:solidFill>
              </a:rPr>
              <a:t>④ </a:t>
            </a:r>
            <a:r xmlns:a="http://schemas.openxmlformats.org/drawingml/2006/main">
              <a:rPr altLang="ko-KR" lang="yo" sz="2800">
                <a:solidFill>
                  <a:srgbClr val="ff0000"/>
                </a:solidFill>
              </a:rPr>
              <a:t>nibi kanga</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r="57834"/>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descr="D:\bk\bacdk1.png" id="12"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t="66353"/>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descr="D:\bk\bacdk1.png" id="13"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r="66059" t="66341"/>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descr="D:\bk\bacdk1.png" id="1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l="58439"/>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34454" y="178210"/>
            <a:ext cx="4053592" cy="707886"/>
          </a:xfrm>
          <a:prstGeom prst="rect">
            <a:avLst/>
          </a:prstGeom>
          <a:noFill/>
        </p:spPr>
        <p:txBody>
          <a:bodyPr rtlCol="0" wrap="square">
            <a:spAutoFit/>
          </a:bodyPr>
          <a:lstStyle/>
          <a:p>
            <a:pPr xmlns:a="http://schemas.openxmlformats.org/drawingml/2006/main" algn="ctr"/>
            <a:r xmlns:a="http://schemas.openxmlformats.org/drawingml/2006/main">
              <a:rPr altLang="ko-KR" dirty="0" lang="yo" sz="4000">
                <a:solidFill>
                  <a:srgbClr val="FF0000"/>
                </a:solidFill>
              </a:rPr>
              <a:t>Oro Oni</a:t>
            </a:r>
            <a:endParaRPr xmlns:a="http://schemas.openxmlformats.org/drawingml/2006/main" altLang="en-US" dirty="0" lang="ko-KR" sz="4000">
              <a:solidFill>
                <a:srgbClr val="FF0000"/>
              </a:solidFill>
            </a:endParaRPr>
          </a:p>
        </p:txBody>
      </p:sp>
      <p:pic>
        <p:nvPicPr>
          <p:cNvPr descr="D:\bk\bklogo2_1-1.png" id="21" name="Picture 5"/>
          <p:cNvPicPr>
            <a:picLocks noChangeArrowheads="1" noChangeAspect="1"/>
          </p:cNvPicPr>
          <p:nvPr/>
        </p:nvPicPr>
        <p:blipFill rotWithShape="1">
          <a:blip cstate="print" r:embed="rId3">
            <a:extLst>
              <a:ext uri="{28A0092B-C50C-407E-A947-70E740481C1C}">
                <a14:useLocalDpi xmlns:a14="http://schemas.microsoft.com/office/drawing/2010/main" val="0"/>
              </a:ext>
            </a:extLst>
          </a:blip>
          <a:srcRect b="42"/>
          <a:stretch/>
        </p:blipFill>
        <p:spPr bwMode="auto">
          <a:xfrm>
            <a:off x="6096379" y="85388"/>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descr="D:\bk\bklogo2_1-1.png" id="22" name="Picture 5"/>
          <p:cNvPicPr>
            <a:picLocks noChangeArrowheads="1" noChangeAspect="1"/>
          </p:cNvPicPr>
          <p:nvPr/>
        </p:nvPicPr>
        <p:blipFill rotWithShape="1">
          <a:blip cstate="print" r:embed="rId4">
            <a:extLst>
              <a:ext uri="{28A0092B-C50C-407E-A947-70E740481C1C}">
                <a14:useLocalDpi xmlns:a14="http://schemas.microsoft.com/office/drawing/2010/main" val="0"/>
              </a:ext>
            </a:extLst>
          </a:blip>
          <a:srcRect b="42"/>
          <a:stretch/>
        </p:blipFill>
        <p:spPr bwMode="auto">
          <a:xfrm flipH="1">
            <a:off x="2063928"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2228671"/>
            <a:ext cx="8208912" cy="1754326"/>
          </a:xfrm>
          <a:prstGeom prst="rect">
            <a:avLst/>
          </a:prstGeom>
          <a:noFill/>
        </p:spPr>
        <p:txBody>
          <a:bodyPr rtlCol="0" wrap="square">
            <a:spAutoFit/>
          </a:bodyPr>
          <a:lstStyle/>
          <a:p>
            <a:r xmlns:a="http://schemas.openxmlformats.org/drawingml/2006/main">
              <a:rPr altLang="ko-KR" dirty="0" lang="yo" sz="3600">
                <a:solidFill>
                  <a:schemeClr val="tx1">
                    <a:lumMod val="65000"/>
                    <a:lumOff val="35000"/>
                  </a:schemeClr>
                </a:solidFill>
              </a:rPr>
              <a:t>Ìwọ yóò lóyún, ìwọ yóò sì bí ọmọkùnrin kan, ìwọ yóò sì sọ ọ́ ní Jésù.</a:t>
            </a:r>
            <a:endParaRPr xmlns:a="http://schemas.openxmlformats.org/drawingml/2006/main" altLang="en-US" dirty="0"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rtlCol="0" wrap="square">
            <a:spAutoFit/>
          </a:bodyPr>
          <a:lstStyle/>
          <a:p>
            <a:pPr xmlns:a="http://schemas.openxmlformats.org/drawingml/2006/main" algn="r"/>
            <a:r xmlns:a="http://schemas.openxmlformats.org/drawingml/2006/main">
              <a:rPr altLang="ko-KR" dirty="0" lang="yo" sz="2800">
                <a:solidFill>
                  <a:schemeClr val="tx1">
                    <a:lumMod val="65000"/>
                    <a:lumOff val="35000"/>
                  </a:schemeClr>
                </a:solidFill>
              </a:rPr>
              <a:t>Luku</a:t>
            </a:r>
            <a:r xmlns:a="http://schemas.openxmlformats.org/drawingml/2006/main">
              <a:rPr altLang="en-US" dirty="0" lang="yo" sz="2800">
                <a:solidFill>
                  <a:schemeClr val="tx1">
                    <a:lumMod val="65000"/>
                    <a:lumOff val="35000"/>
                  </a:schemeClr>
                </a:solidFill>
              </a:rPr>
              <a:t> </a:t>
            </a:r>
            <a:r xmlns:a="http://schemas.openxmlformats.org/drawingml/2006/main">
              <a:rPr altLang="ko-KR" dirty="0" lang="yo" sz="2800">
                <a:solidFill>
                  <a:schemeClr val="tx1">
                    <a:lumMod val="65000"/>
                    <a:lumOff val="35000"/>
                  </a:schemeClr>
                </a:solidFill>
              </a:rPr>
              <a:t>1:31</a:t>
            </a:r>
            <a:endParaRPr xmlns:a="http://schemas.openxmlformats.org/drawingml/2006/main" altLang="en-US" dirty="0" lang="ko-KR" sz="2800">
              <a:solidFill>
                <a:schemeClr val="tx1">
                  <a:lumMod val="65000"/>
                  <a:lumOff val="35000"/>
                </a:schemeClr>
              </a:solidFill>
            </a:endParaRPr>
          </a:p>
        </p:txBody>
      </p:sp>
    </p:spTree>
    <p:extLst>
      <p:ext uri="{BB962C8B-B14F-4D97-AF65-F5344CB8AC3E}">
        <p14:creationId xmlns:p14="http://schemas.microsoft.com/office/powerpoint/2010/main" val="2157059871"/>
      </p:ext>
    </p:extLst>
  </p:cSld>
  <p:clrMapOvr>
    <a:masterClrMapping/>
  </p:clrMapOvr>
</p:sld>
</file>

<file path=ppt/slides/slide11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yo" sz="4000">
                <a:solidFill>
                  <a:srgbClr val="ff0000"/>
                </a:solidFill>
              </a:rPr>
              <a:t>Oro Oni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44627" y="4977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79992"/>
            <a:ext cx="983695" cy="648072"/>
          </a:xfrm>
          <a:prstGeom prst="rect">
            <a:avLst/>
          </a:prstGeom>
          <a:noFill/>
        </p:spPr>
      </p:pic>
      <p:sp>
        <p:nvSpPr>
          <p:cNvPr id="23" name="TextBox 22"/>
          <p:cNvSpPr txBox="1"/>
          <p:nvPr/>
        </p:nvSpPr>
        <p:spPr>
          <a:xfrm>
            <a:off x="539552"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altLang="ko-KR" lang="yo" sz="3600">
                <a:solidFill>
                  <a:schemeClr val="tx1">
                    <a:lumMod val="65000"/>
                    <a:lumOff val="35000"/>
                  </a:schemeClr>
                </a:solidFill>
              </a:rPr>
              <a:t>ẹnikẹ́ni tí ó bá mu omi tí mo fún un, òùngbẹ kì yóò gbẹ ẹ́ mọ́ láé. Ní tòótọ́, omi tí èmi yóò fi fún un yóò di orísun omi nínú rẹ̀ tí ń sun títí dé ìyè àìnípẹ̀kun.”</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yo" sz="2800">
                <a:solidFill>
                  <a:schemeClr val="tx1">
                    <a:lumMod val="65000"/>
                    <a:lumOff val="35000"/>
                  </a:schemeClr>
                </a:solidFill>
              </a:rPr>
              <a:t>John</a:t>
            </a:r>
            <a:r xmlns:a="http://schemas.openxmlformats.org/drawingml/2006/main">
              <a:rPr altLang="en-US" lang="yo" sz="2800">
                <a:solidFill>
                  <a:schemeClr val="tx1">
                    <a:lumMod val="65000"/>
                    <a:lumOff val="35000"/>
                  </a:schemeClr>
                </a:solidFill>
              </a:rPr>
              <a:t> </a:t>
            </a:r>
            <a:r xmlns:a="http://schemas.openxmlformats.org/drawingml/2006/main">
              <a:rPr altLang="ko-KR" lang="yo" sz="2800">
                <a:solidFill>
                  <a:schemeClr val="tx1">
                    <a:lumMod val="65000"/>
                    <a:lumOff val="35000"/>
                  </a:schemeClr>
                </a:solidFill>
              </a:rPr>
              <a:t>4:14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yo" altLang="ko-KR" b="1">
                <a:solidFill>
                  <a:schemeClr val="tx1">
                    <a:lumMod val="50000"/>
                    <a:lumOff val="50000"/>
                  </a:schemeClr>
                </a:solidFill>
              </a:rPr>
              <a:t>No. 55 Ọrọ Ọlọrun</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2092429"/>
          </a:xfrm>
          <a:prstGeom prst="rect">
            <a:avLst/>
          </a:prstGeom>
          <a:noFill/>
        </p:spPr>
        <p:txBody>
          <a:bodyPr wrap="square">
            <a:spAutoFit/>
          </a:bodyPr>
          <a:lstStyle/>
          <a:p>
            <a:pPr xmlns:a="http://schemas.openxmlformats.org/drawingml/2006/main" algn="ctr">
              <a:defRPr/>
            </a:pPr>
            <a:r xmlns:a="http://schemas.openxmlformats.org/drawingml/2006/main">
              <a:rPr lang="yo" altLang="ko-KR" sz="4400"/>
              <a:t>Fi àwọ̀n rẹ sínú omi jíjìn</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923928" y="1772816"/>
            <a:ext cx="5220072" cy="41764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yo" sz="4000">
                <a:solidFill>
                  <a:srgbClr val="ff0000"/>
                </a:solidFill>
              </a:rPr>
              <a:t>Oro Oni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9277"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23" name="TextBox 22"/>
          <p:cNvSpPr txBox="1"/>
          <p:nvPr/>
        </p:nvSpPr>
        <p:spPr>
          <a:xfrm>
            <a:off x="539552" y="2204864"/>
            <a:ext cx="8208912" cy="1736581"/>
          </a:xfrm>
          <a:prstGeom prst="rect">
            <a:avLst/>
          </a:prstGeom>
          <a:noFill/>
        </p:spPr>
        <p:txBody>
          <a:bodyPr wrap="square">
            <a:spAutoFit/>
          </a:bodyPr>
          <a:lstStyle/>
          <a:p>
            <a:pPr xmlns:a="http://schemas.openxmlformats.org/drawingml/2006/main" lvl="0">
              <a:defRPr/>
            </a:pPr>
            <a:r xmlns:a="http://schemas.openxmlformats.org/drawingml/2006/main">
              <a:rPr altLang="ko-KR" lang="yo" sz="3600">
                <a:solidFill>
                  <a:schemeClr val="tx1">
                    <a:lumMod val="65000"/>
                    <a:lumOff val="35000"/>
                  </a:schemeClr>
                </a:solidFill>
              </a:rPr>
              <a:t>Nigbana ni Jesu wi fun Simoni pe, Máṣe bẹ̀ru: lati isisiyi lọ iwọ o mu enia.</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yo" sz="2800">
                <a:solidFill>
                  <a:schemeClr val="tx1">
                    <a:lumMod val="65000"/>
                    <a:lumOff val="35000"/>
                  </a:schemeClr>
                </a:solidFill>
              </a:rPr>
              <a:t>Luku</a:t>
            </a:r>
            <a:r xmlns:a="http://schemas.openxmlformats.org/drawingml/2006/main">
              <a:rPr altLang="en-US" lang="yo" sz="2800">
                <a:solidFill>
                  <a:schemeClr val="tx1">
                    <a:lumMod val="65000"/>
                    <a:lumOff val="35000"/>
                  </a:schemeClr>
                </a:solidFill>
              </a:rPr>
              <a:t> </a:t>
            </a:r>
            <a:r xmlns:a="http://schemas.openxmlformats.org/drawingml/2006/main">
              <a:rPr altLang="ko-KR" lang="yo" sz="2800">
                <a:solidFill>
                  <a:schemeClr val="tx1">
                    <a:lumMod val="65000"/>
                    <a:lumOff val="35000"/>
                  </a:schemeClr>
                </a:solidFill>
              </a:rPr>
              <a:t>5:10</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473005"/>
            <a:ext cx="9053611" cy="1373565"/>
          </a:xfrm>
          <a:prstGeom prst="rect">
            <a:avLst/>
          </a:prstGeom>
          <a:noFill/>
        </p:spPr>
        <p:txBody>
          <a:bodyPr wrap="square">
            <a:spAutoFit/>
          </a:bodyPr>
          <a:lstStyle/>
          <a:p>
            <a:pPr xmlns:a="http://schemas.openxmlformats.org/drawingml/2006/main" lvl="0">
              <a:defRPr/>
            </a:pPr>
            <a:r xmlns:a="http://schemas.openxmlformats.org/drawingml/2006/main">
              <a:rPr lang="yo" altLang="ko-KR" sz="2800">
                <a:solidFill>
                  <a:schemeClr val="tx1">
                    <a:lumMod val="65000"/>
                    <a:lumOff val="35000"/>
                  </a:schemeClr>
                </a:solidFill>
              </a:rPr>
              <a:t>Jesu, ẹniti o wọ̀ inu ọkọ̀ Peteru lọ, ti o si sọ̀rọ na, o wi fun Peteru. "Nisisiyi lọ si omi jinlẹ ki o jabọ apapọ kan lati mu ẹja naa."</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3835"/>
            <a:ext cx="9144000" cy="54968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157192"/>
            <a:ext cx="9053611" cy="1556028"/>
          </a:xfrm>
          <a:prstGeom prst="rect">
            <a:avLst/>
          </a:prstGeom>
          <a:noFill/>
        </p:spPr>
        <p:txBody>
          <a:bodyPr wrap="square">
            <a:spAutoFit/>
          </a:bodyPr>
          <a:lstStyle/>
          <a:p>
            <a:pPr xmlns:a="http://schemas.openxmlformats.org/drawingml/2006/main" lvl="0">
              <a:defRPr/>
            </a:pPr>
            <a:r xmlns:a="http://schemas.openxmlformats.org/drawingml/2006/main">
              <a:rPr lang="yo" altLang="ko-KR" sz="3200">
                <a:solidFill>
                  <a:schemeClr val="tx1">
                    <a:lumMod val="65000"/>
                    <a:lumOff val="35000"/>
                  </a:schemeClr>
                </a:solidFill>
              </a:rPr>
              <a:t>“Oluwa, a ti ṣiṣẹ takuntakun ni gbogbo oru a ko si mu ohunkohun. Ṣùgbọ́n nítorí ìwọ sọ bẹ́ẹ̀, èmi yóò sọ àwọ̀n náà sílẹ̀.”</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15719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52014" y="5373216"/>
            <a:ext cx="9070726" cy="1549554"/>
          </a:xfrm>
          <a:prstGeom prst="rect">
            <a:avLst/>
          </a:prstGeom>
          <a:noFill/>
        </p:spPr>
        <p:txBody>
          <a:bodyPr wrap="square">
            <a:spAutoFit/>
          </a:bodyPr>
          <a:lstStyle/>
          <a:p>
            <a:pPr xmlns:a="http://schemas.openxmlformats.org/drawingml/2006/main" lvl="0">
              <a:defRPr/>
            </a:pPr>
            <a:r xmlns:a="http://schemas.openxmlformats.org/drawingml/2006/main">
              <a:rPr altLang="ko-KR" lang="yo" sz="3200">
                <a:solidFill>
                  <a:schemeClr val="tx1">
                    <a:lumMod val="65000"/>
                    <a:lumOff val="35000"/>
                  </a:schemeClr>
                </a:solidFill>
              </a:rPr>
              <a:t>Nígbà tí wọ́n ti ṣe bẹ́ẹ̀, wọ́n kó ẹja tó pọ̀ débi pé àwọ̀n wọn bẹ̀rẹ̀ sí í ya. E paṣa Pita na ehe.</a:t>
            </a:r>
            <a:endParaRPr xmlns:a="http://schemas.openxmlformats.org/drawingml/2006/main" altLang="en-US" lang="ko-KR" sz="3200">
              <a:solidFill>
                <a:schemeClr val="tx1">
                  <a:lumMod val="65000"/>
                  <a:lumOff val="35000"/>
                </a:schemeClr>
              </a:solidFill>
            </a:endParaRPr>
          </a:p>
        </p:txBody>
      </p:sp>
      <p:pic>
        <p:nvPicPr>
          <p:cNvPr id="3" name="그림 2"/>
          <p:cNvPicPr>
            <a:picLocks noChangeAspect="1"/>
          </p:cNvPicPr>
          <p:nvPr/>
        </p:nvPicPr>
        <p:blipFill rotWithShape="1">
          <a:blip r:embed="rId2"/>
          <a:srcRect b="8"/>
          <a:stretch>
            <a:fillRect/>
          </a:stretch>
        </p:blipFill>
        <p:spPr>
          <a:xfrm>
            <a:off x="0" y="-1"/>
            <a:ext cx="9144000" cy="530120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0" y="5869721"/>
            <a:ext cx="9107238" cy="1005424"/>
          </a:xfrm>
          <a:prstGeom prst="rect">
            <a:avLst/>
          </a:prstGeom>
          <a:noFill/>
        </p:spPr>
        <p:txBody>
          <a:bodyPr wrap="square">
            <a:spAutoFit/>
          </a:bodyPr>
          <a:lstStyle/>
          <a:p>
            <a:pPr xmlns:a="http://schemas.openxmlformats.org/drawingml/2006/main" lvl="0">
              <a:defRPr/>
            </a:pPr>
            <a:r xmlns:a="http://schemas.openxmlformats.org/drawingml/2006/main">
              <a:rPr altLang="ko-KR" lang="yo" sz="3000">
                <a:solidFill>
                  <a:schemeClr val="tx1">
                    <a:lumMod val="65000"/>
                    <a:lumOff val="35000"/>
                  </a:schemeClr>
                </a:solidFill>
              </a:rPr>
              <a:t>Ni akoko yẹn, Peteru ronupiwada ni mimọ pe Jesu jẹ Ọmọ Ọlọrun. " Elese ni mi."</a:t>
            </a:r>
            <a:endParaRPr xmlns:a="http://schemas.openxmlformats.org/drawingml/2006/main" altLang="en-US" lang="ko-KR" sz="3000">
              <a:solidFill>
                <a:schemeClr val="tx1">
                  <a:lumMod val="65000"/>
                  <a:lumOff val="35000"/>
                </a:schemeClr>
              </a:solidFill>
            </a:endParaRPr>
          </a:p>
        </p:txBody>
      </p:sp>
      <p:pic>
        <p:nvPicPr>
          <p:cNvPr id="3" name="그림 2"/>
          <p:cNvPicPr>
            <a:picLocks noChangeAspect="1"/>
          </p:cNvPicPr>
          <p:nvPr/>
        </p:nvPicPr>
        <p:blipFill rotWithShape="1">
          <a:blip r:embed="rId2"/>
          <a:srcRect b="28"/>
          <a:stretch>
            <a:fillRect/>
          </a:stretch>
        </p:blipFill>
        <p:spPr>
          <a:xfrm>
            <a:off x="0" y="-1"/>
            <a:ext cx="9144000" cy="586972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0" y="5380672"/>
            <a:ext cx="9053611" cy="1456373"/>
          </a:xfrm>
          <a:prstGeom prst="rect">
            <a:avLst/>
          </a:prstGeom>
          <a:noFill/>
        </p:spPr>
        <p:txBody>
          <a:bodyPr wrap="square">
            <a:spAutoFit/>
          </a:bodyPr>
          <a:lstStyle/>
          <a:p>
            <a:pPr xmlns:a="http://schemas.openxmlformats.org/drawingml/2006/main" lvl="0">
              <a:defRPr/>
            </a:pPr>
            <a:r xmlns:a="http://schemas.openxmlformats.org/drawingml/2006/main">
              <a:rPr altLang="ko-KR" lang="yo" sz="3000">
                <a:solidFill>
                  <a:schemeClr val="tx1">
                    <a:lumMod val="65000"/>
                    <a:lumOff val="35000"/>
                  </a:schemeClr>
                </a:solidFill>
              </a:rPr>
              <a:t>Jesu wipe. “Ma bẹru, lati isisiyi lọ iwọ yoo jẹ apẹja ti o mu eniyan.” Peteru fi ohun gbogbo silẹ o si di ọmọ-ẹhin Jesu.</a:t>
            </a:r>
            <a:r xmlns:a="http://schemas.openxmlformats.org/drawingml/2006/main">
              <a:rPr altLang="en-US" lang="yo" sz="3000">
                <a:solidFill>
                  <a:schemeClr val="tx1">
                    <a:lumMod val="65000"/>
                    <a:lumOff val="35000"/>
                  </a:schemeClr>
                </a:solidFill>
              </a:rPr>
              <a:t> </a:t>
            </a:r>
            <a:endParaRPr xmlns:a="http://schemas.openxmlformats.org/drawingml/2006/main" altLang="en-US" lang="ko-KR" sz="3000">
              <a:solidFill>
                <a:schemeClr val="tx1">
                  <a:lumMod val="65000"/>
                  <a:lumOff val="35000"/>
                </a:schemeClr>
              </a:solidFill>
            </a:endParaRPr>
          </a:p>
        </p:txBody>
      </p:sp>
      <p:pic>
        <p:nvPicPr>
          <p:cNvPr id="2" name="그림 1"/>
          <p:cNvPicPr>
            <a:picLocks noChangeAspect="1"/>
          </p:cNvPicPr>
          <p:nvPr/>
        </p:nvPicPr>
        <p:blipFill rotWithShape="1">
          <a:blip r:embed="rId2"/>
          <a:srcRect b="30"/>
          <a:stretch>
            <a:fillRect/>
          </a:stretch>
        </p:blipFill>
        <p:spPr>
          <a:xfrm>
            <a:off x="-12154" y="0"/>
            <a:ext cx="9156154" cy="53806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yo" sz="4000">
                <a:solidFill>
                  <a:srgbClr val="ff0000"/>
                </a:solidFill>
              </a:rPr>
              <a:t>Ti oni</a:t>
            </a:r>
            <a:r xmlns:a="http://schemas.openxmlformats.org/drawingml/2006/main">
              <a:rPr altLang="en-US" lang="yo" sz="4000">
                <a:solidFill>
                  <a:srgbClr val="ff0000"/>
                </a:solidFill>
              </a:rPr>
              <a:t> </a:t>
            </a:r>
            <a:r xmlns:a="http://schemas.openxmlformats.org/drawingml/2006/main">
              <a:rPr altLang="ko-KR" lang="yo" sz="4000">
                <a:solidFill>
                  <a:srgbClr val="ff0000"/>
                </a:solidFill>
              </a:rPr>
              <a:t>Ẹkọ</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53113" y="978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34972"/>
            <a:ext cx="983695" cy="648072"/>
          </a:xfrm>
          <a:prstGeom prst="rect">
            <a:avLst/>
          </a:prstGeom>
          <a:noFill/>
        </p:spPr>
      </p:pic>
      <p:sp>
        <p:nvSpPr>
          <p:cNvPr id="17" name="TextBox 16"/>
          <p:cNvSpPr txBox="1"/>
          <p:nvPr/>
        </p:nvSpPr>
        <p:spPr>
          <a:xfrm>
            <a:off x="380230" y="1268929"/>
            <a:ext cx="8352928" cy="3510716"/>
          </a:xfrm>
          <a:prstGeom prst="rect">
            <a:avLst/>
          </a:prstGeom>
          <a:noFill/>
        </p:spPr>
        <p:txBody>
          <a:bodyPr wrap="square">
            <a:spAutoFit/>
          </a:bodyPr>
          <a:lstStyle/>
          <a:p>
            <a:pPr xmlns:a="http://schemas.openxmlformats.org/drawingml/2006/main" algn="ctr">
              <a:defRPr/>
            </a:pPr>
            <a:r xmlns:a="http://schemas.openxmlformats.org/drawingml/2006/main">
              <a:rPr altLang="ko-KR" lang="yo" sz="3200">
                <a:solidFill>
                  <a:schemeClr val="tx1">
                    <a:lumMod val="65000"/>
                    <a:lumOff val="35000"/>
                  </a:schemeClr>
                </a:solidFill>
              </a:rPr>
              <a:t>Peteru, ẹniti o pade Jesu,</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yo" sz="3200">
                <a:solidFill>
                  <a:schemeClr val="tx1">
                    <a:lumMod val="65000"/>
                    <a:lumOff val="35000"/>
                  </a:schemeClr>
                </a:solidFill>
              </a:rPr>
              <a:t>ronupiwada o si gboran sibe.</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yo" sz="3200">
                <a:solidFill>
                  <a:schemeClr val="tx1">
                    <a:lumMod val="65000"/>
                    <a:lumOff val="35000"/>
                  </a:schemeClr>
                </a:solidFill>
              </a:rPr>
              <a:t>Nje ironupiwada ati igboran wa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yo" sz="3200">
                <a:solidFill>
                  <a:schemeClr val="tx1">
                    <a:lumMod val="65000"/>
                    <a:lumOff val="35000"/>
                  </a:schemeClr>
                </a:solidFill>
              </a:rPr>
              <a:t>si Jesu ninu aye re?</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yo" sz="3200">
                <a:solidFill>
                  <a:schemeClr val="tx1">
                    <a:lumMod val="65000"/>
                    <a:lumOff val="35000"/>
                  </a:schemeClr>
                </a:solidFill>
              </a:rPr>
              <a:t>Peteru fi ohun gbogbo silẹ o si tẹle Jesu. Bíi ti Pétérù, o gbọ́dọ̀ jẹ́ ọmọ ẹ̀yìn tó mọ ìrònúpìwàdà tòótọ́ àti ìgbọràn.</a:t>
            </a:r>
            <a:r xmlns:a="http://schemas.openxmlformats.org/drawingml/2006/main">
              <a:rPr altLang="en-US" lang="yo" sz="3200">
                <a:solidFill>
                  <a:schemeClr val="tx1">
                    <a:lumMod val="65000"/>
                    <a:lumOff val="35000"/>
                  </a:schemeClr>
                </a:solidFill>
              </a:rPr>
              <a:t> </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285653"/>
            <a:ext cx="4053592" cy="569692"/>
          </a:xfrm>
          <a:prstGeom prst="rect">
            <a:avLst/>
          </a:prstGeom>
          <a:noFill/>
        </p:spPr>
        <p:txBody>
          <a:bodyPr wrap="square">
            <a:spAutoFit/>
          </a:bodyPr>
          <a:lstStyle/>
          <a:p>
            <a:pPr xmlns:a="http://schemas.openxmlformats.org/drawingml/2006/main" algn="ctr">
              <a:defRPr/>
            </a:pPr>
            <a:r xmlns:a="http://schemas.openxmlformats.org/drawingml/2006/main">
              <a:rPr altLang="ko-KR" lang="yo" sz="3200">
                <a:solidFill>
                  <a:srgbClr val="ff0000"/>
                </a:solidFill>
              </a:rPr>
              <a:t>Ta ni Jesu?</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20863"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yo" sz="3600">
                <a:solidFill>
                  <a:srgbClr val="0070c0"/>
                </a:solidFill>
              </a:rPr>
              <a:t>Jesu ni..</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yo" sz="3600">
                <a:solidFill>
                  <a:schemeClr val="tx1">
                    <a:lumMod val="65000"/>
                    <a:lumOff val="35000"/>
                  </a:schemeClr>
                </a:solidFill>
              </a:rPr>
              <a:t>Jesu jẹ ẹni ti o ṣe awọn iṣẹ iyanu ti o kọja awọn iriri ati agbara eniyan.</a:t>
            </a:r>
            <a:r xmlns:a="http://schemas.openxmlformats.org/drawingml/2006/main">
              <a:rPr altLang="en-US" lang="yo" sz="3600">
                <a:solidFill>
                  <a:schemeClr val="tx1">
                    <a:lumMod val="65000"/>
                    <a:lumOff val="35000"/>
                  </a:schemeClr>
                </a:solidFill>
              </a:rPr>
              <a:t> </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yo" altLang="ko-KR" b="1">
                <a:solidFill>
                  <a:schemeClr val="tx1">
                    <a:lumMod val="50000"/>
                    <a:lumOff val="50000"/>
                  </a:schemeClr>
                </a:solidFill>
              </a:rPr>
              <a:t>No. 46 Ọrọ Ọlọrun</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916832"/>
            <a:ext cx="3931114" cy="757788"/>
          </a:xfrm>
          <a:prstGeom prst="rect">
            <a:avLst/>
          </a:prstGeom>
          <a:noFill/>
        </p:spPr>
        <p:txBody>
          <a:bodyPr wrap="square">
            <a:spAutoFit/>
          </a:bodyPr>
          <a:lstStyle/>
          <a:p>
            <a:pPr xmlns:a="http://schemas.openxmlformats.org/drawingml/2006/main" algn="ctr">
              <a:defRPr/>
            </a:pPr>
            <a:r xmlns:a="http://schemas.openxmlformats.org/drawingml/2006/main">
              <a:rPr lang="yo" altLang="ko-KR" sz="4400"/>
              <a:t>Jesu omo</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3851920" y="1916833"/>
            <a:ext cx="5292080" cy="39604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yo" sz="4000">
                <a:solidFill>
                  <a:srgbClr val="ff0000"/>
                </a:solidFill>
              </a:rPr>
              <a:t>Oni adanwo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1481" y="4180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107305"/>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yo" sz="3200">
                <a:solidFill>
                  <a:schemeClr val="tx1">
                    <a:lumMod val="65000"/>
                    <a:lumOff val="35000"/>
                  </a:schemeClr>
                </a:solidFill>
              </a:rPr>
              <a:t>Kí ni iṣẹ́ Peteru?</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yo" sz="2800">
                <a:solidFill>
                  <a:schemeClr val="tx1">
                    <a:lumMod val="65000"/>
                    <a:lumOff val="35000"/>
                  </a:schemeClr>
                </a:solidFill>
              </a:rPr>
              <a:t>① </a:t>
            </a:r>
            <a:r xmlns:a="http://schemas.openxmlformats.org/drawingml/2006/main">
              <a:rPr altLang="ko-KR" lang="yo" sz="2800">
                <a:solidFill>
                  <a:schemeClr val="tx1">
                    <a:lumMod val="65000"/>
                    <a:lumOff val="35000"/>
                  </a:schemeClr>
                </a:solidFill>
              </a:rPr>
              <a:t>káfíńtà</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yo" sz="2800">
                <a:solidFill>
                  <a:schemeClr val="tx1">
                    <a:lumMod val="65000"/>
                    <a:lumOff val="35000"/>
                  </a:schemeClr>
                </a:solidFill>
              </a:rPr>
              <a:t>② </a:t>
            </a:r>
            <a:r xmlns:a="http://schemas.openxmlformats.org/drawingml/2006/main">
              <a:rPr altLang="ko-KR" lang="yo" sz="2800">
                <a:solidFill>
                  <a:schemeClr val="tx1">
                    <a:lumMod val="65000"/>
                    <a:lumOff val="35000"/>
                  </a:schemeClr>
                </a:solidFill>
              </a:rPr>
              <a:t>oluṣọ-agutan</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yo" sz="2800">
                <a:solidFill>
                  <a:schemeClr val="tx1">
                    <a:lumMod val="65000"/>
                    <a:lumOff val="35000"/>
                  </a:schemeClr>
                </a:solidFill>
              </a:rPr>
              <a:t>③ </a:t>
            </a:r>
            <a:r xmlns:a="http://schemas.openxmlformats.org/drawingml/2006/main">
              <a:rPr altLang="ko-KR" lang="yo" sz="2800">
                <a:solidFill>
                  <a:schemeClr val="tx1">
                    <a:lumMod val="65000"/>
                    <a:lumOff val="35000"/>
                  </a:schemeClr>
                </a:solidFill>
              </a:rPr>
              <a:t>apẹja</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yo" sz="2800">
                <a:solidFill>
                  <a:schemeClr val="tx1">
                    <a:lumMod val="65000"/>
                    <a:lumOff val="35000"/>
                  </a:schemeClr>
                </a:solidFill>
              </a:rPr>
              <a:t>④ </a:t>
            </a:r>
            <a:r xmlns:a="http://schemas.openxmlformats.org/drawingml/2006/main">
              <a:rPr altLang="ko-KR" lang="yo" sz="2800">
                <a:solidFill>
                  <a:schemeClr val="tx1">
                    <a:lumMod val="65000"/>
                    <a:lumOff val="35000"/>
                  </a:schemeClr>
                </a:solidFill>
              </a:rPr>
              <a:t>agbe</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yo" sz="2800">
                <a:solidFill>
                  <a:srgbClr val="ff0000"/>
                </a:solidFill>
              </a:rPr>
              <a:t>③ </a:t>
            </a:r>
            <a:r xmlns:a="http://schemas.openxmlformats.org/drawingml/2006/main">
              <a:rPr altLang="ko-KR" lang="yo" sz="2800">
                <a:solidFill>
                  <a:srgbClr val="ff0000"/>
                </a:solidFill>
              </a:rPr>
              <a:t>apẹja</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2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yo" sz="4000">
                <a:solidFill>
                  <a:srgbClr val="ff0000"/>
                </a:solidFill>
              </a:rPr>
              <a:t>Oro Oni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9277"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23" name="TextBox 22"/>
          <p:cNvSpPr txBox="1"/>
          <p:nvPr/>
        </p:nvSpPr>
        <p:spPr>
          <a:xfrm>
            <a:off x="539552" y="2204864"/>
            <a:ext cx="8208912" cy="1736581"/>
          </a:xfrm>
          <a:prstGeom prst="rect">
            <a:avLst/>
          </a:prstGeom>
          <a:noFill/>
        </p:spPr>
        <p:txBody>
          <a:bodyPr wrap="square">
            <a:spAutoFit/>
          </a:bodyPr>
          <a:lstStyle/>
          <a:p>
            <a:pPr xmlns:a="http://schemas.openxmlformats.org/drawingml/2006/main" lvl="0">
              <a:defRPr/>
            </a:pPr>
            <a:r xmlns:a="http://schemas.openxmlformats.org/drawingml/2006/main">
              <a:rPr altLang="ko-KR" lang="yo" sz="3600">
                <a:solidFill>
                  <a:schemeClr val="tx1">
                    <a:lumMod val="65000"/>
                    <a:lumOff val="35000"/>
                  </a:schemeClr>
                </a:solidFill>
              </a:rPr>
              <a:t>Nigbana ni Jesu wi fun Simoni pe, Máṣe bẹ̀ru: lati isisiyi lọ iwọ o mu enia.</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yo" sz="2800">
                <a:solidFill>
                  <a:schemeClr val="tx1">
                    <a:lumMod val="65000"/>
                    <a:lumOff val="35000"/>
                  </a:schemeClr>
                </a:solidFill>
              </a:rPr>
              <a:t>Luku</a:t>
            </a:r>
            <a:r xmlns:a="http://schemas.openxmlformats.org/drawingml/2006/main">
              <a:rPr altLang="en-US" lang="yo" sz="2800">
                <a:solidFill>
                  <a:schemeClr val="tx1">
                    <a:lumMod val="65000"/>
                    <a:lumOff val="35000"/>
                  </a:schemeClr>
                </a:solidFill>
              </a:rPr>
              <a:t> </a:t>
            </a:r>
            <a:r xmlns:a="http://schemas.openxmlformats.org/drawingml/2006/main">
              <a:rPr altLang="ko-KR" lang="yo" sz="2800">
                <a:solidFill>
                  <a:schemeClr val="tx1">
                    <a:lumMod val="65000"/>
                    <a:lumOff val="35000"/>
                  </a:schemeClr>
                </a:solidFill>
              </a:rPr>
              <a:t>5:10</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2952328" cy="369332"/>
          </a:xfrm>
          <a:prstGeom prst="rect">
            <a:avLst/>
          </a:prstGeom>
          <a:noFill/>
        </p:spPr>
        <p:txBody>
          <a:bodyPr wrap="square">
            <a:spAutoFit/>
          </a:bodyPr>
          <a:lstStyle/>
          <a:p>
            <a:pPr xmlns:a="http://schemas.openxmlformats.org/drawingml/2006/main" lvl="0">
              <a:defRPr/>
            </a:pPr>
            <a:r xmlns:a="http://schemas.openxmlformats.org/drawingml/2006/main">
              <a:rPr lang="yo" altLang="ko-KR" b="1">
                <a:solidFill>
                  <a:schemeClr val="tx1">
                    <a:lumMod val="50000"/>
                    <a:lumOff val="50000"/>
                  </a:schemeClr>
                </a:solidFill>
              </a:rPr>
              <a:t>No. 56 Ọrọ Ọlọrun</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2092429"/>
          </a:xfrm>
          <a:prstGeom prst="rect">
            <a:avLst/>
          </a:prstGeom>
          <a:noFill/>
        </p:spPr>
        <p:txBody>
          <a:bodyPr wrap="square">
            <a:spAutoFit/>
          </a:bodyPr>
          <a:lstStyle/>
          <a:p>
            <a:pPr xmlns:a="http://schemas.openxmlformats.org/drawingml/2006/main" algn="ctr">
              <a:defRPr/>
            </a:pPr>
            <a:r xmlns:a="http://schemas.openxmlformats.org/drawingml/2006/main">
              <a:rPr lang="yo" altLang="ko-KR" sz="4400"/>
              <a:t>Jesu t‘o pe awon omo-ehin</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7" name="그림 6"/>
          <p:cNvPicPr>
            <a:picLocks noChangeAspect="1"/>
          </p:cNvPicPr>
          <p:nvPr/>
        </p:nvPicPr>
        <p:blipFill rotWithShape="1">
          <a:blip r:embed="rId8"/>
          <a:stretch>
            <a:fillRect/>
          </a:stretch>
        </p:blipFill>
        <p:spPr>
          <a:xfrm>
            <a:off x="3774017" y="1768514"/>
            <a:ext cx="5382334" cy="410875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0870" y="209707"/>
            <a:ext cx="4053592" cy="693263"/>
          </a:xfrm>
          <a:prstGeom prst="rect">
            <a:avLst/>
          </a:prstGeom>
          <a:noFill/>
        </p:spPr>
        <p:txBody>
          <a:bodyPr wrap="square">
            <a:spAutoFit/>
          </a:bodyPr>
          <a:lstStyle/>
          <a:p>
            <a:pPr xmlns:a="http://schemas.openxmlformats.org/drawingml/2006/main" algn="ctr">
              <a:defRPr/>
            </a:pPr>
            <a:r xmlns:a="http://schemas.openxmlformats.org/drawingml/2006/main">
              <a:rPr altLang="ko-KR" lang="yo" sz="4000">
                <a:solidFill>
                  <a:srgbClr val="ff0000"/>
                </a:solidFill>
              </a:rPr>
              <a:t>Oro Oni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6983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91618"/>
            <a:ext cx="983695" cy="648072"/>
          </a:xfrm>
          <a:prstGeom prst="rect">
            <a:avLst/>
          </a:prstGeom>
          <a:noFill/>
        </p:spPr>
      </p:pic>
      <p:sp>
        <p:nvSpPr>
          <p:cNvPr id="23" name="TextBox 22"/>
          <p:cNvSpPr txBox="1"/>
          <p:nvPr/>
        </p:nvSpPr>
        <p:spPr>
          <a:xfrm>
            <a:off x="467544" y="1484784"/>
            <a:ext cx="8208912" cy="2831956"/>
          </a:xfrm>
          <a:prstGeom prst="rect">
            <a:avLst/>
          </a:prstGeom>
          <a:noFill/>
        </p:spPr>
        <p:txBody>
          <a:bodyPr wrap="square">
            <a:spAutoFit/>
          </a:bodyPr>
          <a:lstStyle/>
          <a:p>
            <a:pPr xmlns:a="http://schemas.openxmlformats.org/drawingml/2006/main" lvl="0">
              <a:defRPr/>
            </a:pPr>
            <a:r xmlns:a="http://schemas.openxmlformats.org/drawingml/2006/main">
              <a:rPr altLang="ko-KR" lang="yo" sz="3600">
                <a:solidFill>
                  <a:schemeClr val="tx1">
                    <a:lumMod val="65000"/>
                    <a:lumOff val="35000"/>
                  </a:schemeClr>
                </a:solidFill>
              </a:rPr>
              <a:t>Filippi ri Natanaeli o si wi fun u pe, Awa ti ri ẹniti Mose ti kọwe rẹ̀ ninu ofin, ati ẹniti awọn woli ti kọwe rẹ̀, Jesu ti Nasareti, ọmọ Josefu.</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882858" y="5146168"/>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yo" sz="2800">
                <a:solidFill>
                  <a:schemeClr val="tx1">
                    <a:lumMod val="65000"/>
                    <a:lumOff val="35000"/>
                  </a:schemeClr>
                </a:solidFill>
              </a:rPr>
              <a:t>John</a:t>
            </a:r>
            <a:r xmlns:a="http://schemas.openxmlformats.org/drawingml/2006/main">
              <a:rPr altLang="en-US" lang="yo" sz="2800">
                <a:solidFill>
                  <a:schemeClr val="tx1">
                    <a:lumMod val="65000"/>
                    <a:lumOff val="35000"/>
                  </a:schemeClr>
                </a:solidFill>
              </a:rPr>
              <a:t> </a:t>
            </a:r>
            <a:r xmlns:a="http://schemas.openxmlformats.org/drawingml/2006/main">
              <a:rPr altLang="ko-KR" lang="yo" sz="2800">
                <a:solidFill>
                  <a:schemeClr val="tx1">
                    <a:lumMod val="65000"/>
                    <a:lumOff val="35000"/>
                  </a:schemeClr>
                </a:solidFill>
              </a:rPr>
              <a:t>1:</a:t>
            </a:r>
            <a:r xmlns:a="http://schemas.openxmlformats.org/drawingml/2006/main">
              <a:rPr altLang="en-US" lang="yo" sz="2800">
                <a:solidFill>
                  <a:schemeClr val="tx1">
                    <a:lumMod val="65000"/>
                    <a:lumOff val="35000"/>
                  </a:schemeClr>
                </a:solidFill>
              </a:rPr>
              <a:t> </a:t>
            </a:r>
            <a:r xmlns:a="http://schemas.openxmlformats.org/drawingml/2006/main">
              <a:rPr altLang="ko-KR" lang="yo" sz="2800">
                <a:solidFill>
                  <a:schemeClr val="tx1">
                    <a:lumMod val="65000"/>
                    <a:lumOff val="35000"/>
                  </a:schemeClr>
                </a:solidFill>
              </a:rPr>
              <a:t>45</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yo" altLang="ko-KR" sz="3200">
                <a:solidFill>
                  <a:schemeClr val="tx1">
                    <a:lumMod val="65000"/>
                    <a:lumOff val="35000"/>
                  </a:schemeClr>
                </a:solidFill>
              </a:rPr>
              <a:t>Jésù pe Pétérù, Áńdérù àti Fílípì aládùúgbò wọn láti jẹ́ ọmọ ẹ̀yìn. "Tele me kalo!"</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0"/>
            <a:ext cx="9144000" cy="57807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288438"/>
            <a:ext cx="9053611" cy="1558132"/>
          </a:xfrm>
          <a:prstGeom prst="rect">
            <a:avLst/>
          </a:prstGeom>
          <a:noFill/>
        </p:spPr>
        <p:txBody>
          <a:bodyPr wrap="square">
            <a:spAutoFit/>
          </a:bodyPr>
          <a:lstStyle/>
          <a:p>
            <a:pPr xmlns:a="http://schemas.openxmlformats.org/drawingml/2006/main" lvl="0">
              <a:defRPr/>
            </a:pPr>
            <a:r xmlns:a="http://schemas.openxmlformats.org/drawingml/2006/main">
              <a:rPr lang="yo" altLang="ko-KR" sz="3200">
                <a:solidFill>
                  <a:schemeClr val="tx1">
                    <a:lumMod val="65000"/>
                    <a:lumOff val="35000"/>
                  </a:schemeClr>
                </a:solidFill>
              </a:rPr>
              <a:t>Fílípì fi Jésù mọ Nàtáníẹ́lì ọ̀rẹ́ rẹ̀. "Mesaya ti awọn woli kowe ninu Majẹmu Lailai farahan."</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0"/>
            <a:ext cx="9144000" cy="52292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59269"/>
            <a:ext cx="9070726" cy="939676"/>
          </a:xfrm>
          <a:prstGeom prst="rect">
            <a:avLst/>
          </a:prstGeom>
          <a:noFill/>
        </p:spPr>
        <p:txBody>
          <a:bodyPr wrap="square">
            <a:spAutoFit/>
          </a:bodyPr>
          <a:lstStyle/>
          <a:p>
            <a:pPr xmlns:a="http://schemas.openxmlformats.org/drawingml/2006/main" lvl="0">
              <a:defRPr/>
            </a:pPr>
            <a:r xmlns:a="http://schemas.openxmlformats.org/drawingml/2006/main">
              <a:rPr lang="yo" altLang="ko-KR" sz="2800">
                <a:solidFill>
                  <a:schemeClr val="tx1">
                    <a:lumMod val="65000"/>
                    <a:lumOff val="35000"/>
                  </a:schemeClr>
                </a:solidFill>
              </a:rPr>
              <a:t>"Nasareti! Mesaya ha le wa lati ibẹ?" Natanaeli beere. Fílípì sọ pé: “Wá wò ó.</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0" y="17004"/>
            <a:ext cx="9144000" cy="584226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yo" altLang="ko-KR" sz="2800">
                <a:solidFill>
                  <a:schemeClr val="tx1">
                    <a:lumMod val="65000"/>
                    <a:lumOff val="35000"/>
                  </a:schemeClr>
                </a:solidFill>
              </a:rPr>
              <a:t>Jesu si wi fun Natanaeli pe. “Ìwọ jẹ́ ọmọ Ísírẹ́lì tòótọ́, mo rí ọ nígbà tí o ṣì wà lábẹ́ igi ọ̀pọ̀tọ́ kí Fílípì tó pè ọ́.”</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1"/>
            <a:ext cx="9144000" cy="547300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380672"/>
            <a:ext cx="9053611" cy="1456373"/>
          </a:xfrm>
          <a:prstGeom prst="rect">
            <a:avLst/>
          </a:prstGeom>
          <a:noFill/>
        </p:spPr>
        <p:txBody>
          <a:bodyPr wrap="square">
            <a:spAutoFit/>
          </a:bodyPr>
          <a:lstStyle/>
          <a:p>
            <a:pPr xmlns:a="http://schemas.openxmlformats.org/drawingml/2006/main" lvl="0">
              <a:defRPr/>
            </a:pPr>
            <a:r xmlns:a="http://schemas.openxmlformats.org/drawingml/2006/main">
              <a:rPr lang="yo" altLang="ko-KR" sz="3000">
                <a:solidFill>
                  <a:schemeClr val="tx1">
                    <a:lumMod val="65000"/>
                    <a:lumOff val="35000"/>
                  </a:schemeClr>
                </a:solidFill>
              </a:rPr>
              <a:t>Enu ya Natanaeli si eyi, o si fi ogo fun Jesu pe, Rabbi, iwọ li Ọmọ Ọlọrun, ati Ọba Israeli.</a:t>
            </a:r>
            <a:endParaRPr xmlns:a="http://schemas.openxmlformats.org/drawingml/2006/main" lang="ko-KR" altLang="en-US" sz="30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0"/>
            <a:ext cx="9144000" cy="53806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yo" sz="4000">
                <a:solidFill>
                  <a:srgbClr val="ff0000"/>
                </a:solidFill>
              </a:rPr>
              <a:t>Eko Oni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9154" y="11671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100407"/>
            <a:ext cx="983695" cy="648072"/>
          </a:xfrm>
          <a:prstGeom prst="rect">
            <a:avLst/>
          </a:prstGeom>
          <a:noFill/>
        </p:spPr>
      </p:pic>
      <p:sp>
        <p:nvSpPr>
          <p:cNvPr id="17" name="TextBox 16"/>
          <p:cNvSpPr txBox="1"/>
          <p:nvPr/>
        </p:nvSpPr>
        <p:spPr>
          <a:xfrm>
            <a:off x="380230" y="1268929"/>
            <a:ext cx="8352928" cy="3024940"/>
          </a:xfrm>
          <a:prstGeom prst="rect">
            <a:avLst/>
          </a:prstGeom>
          <a:noFill/>
        </p:spPr>
        <p:txBody>
          <a:bodyPr wrap="square">
            <a:spAutoFit/>
          </a:bodyPr>
          <a:lstStyle/>
          <a:p>
            <a:pPr xmlns:a="http://schemas.openxmlformats.org/drawingml/2006/main" algn="ctr">
              <a:defRPr/>
            </a:pPr>
            <a:r xmlns:a="http://schemas.openxmlformats.org/drawingml/2006/main">
              <a:rPr altLang="ko-KR" lang="yo" sz="3200">
                <a:solidFill>
                  <a:schemeClr val="tx1">
                    <a:lumMod val="65000"/>
                    <a:lumOff val="35000"/>
                  </a:schemeClr>
                </a:solidFill>
              </a:rPr>
              <a:t>Tlolo he Natanaeli sè enẹ</a:t>
            </a:r>
            <a:r xmlns:a="http://schemas.openxmlformats.org/drawingml/2006/main">
              <a:rPr altLang="en-US" lang="yo" sz="3200">
                <a:solidFill>
                  <a:schemeClr val="tx1">
                    <a:lumMod val="65000"/>
                    <a:lumOff val="35000"/>
                  </a:schemeClr>
                </a:solidFill>
              </a:rPr>
              <a:t> </a:t>
            </a:r>
            <a:r xmlns:a="http://schemas.openxmlformats.org/drawingml/2006/main">
              <a:rPr altLang="ko-KR" lang="yo" sz="3200">
                <a:solidFill>
                  <a:schemeClr val="tx1">
                    <a:lumMod val="65000"/>
                    <a:lumOff val="35000"/>
                  </a:schemeClr>
                </a:solidFill>
              </a:rPr>
              <a:t>Jésù ni Mèsáyà, ó fi ògo fún Jésù.</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yo" sz="3200">
                <a:solidFill>
                  <a:schemeClr val="tx1">
                    <a:lumMod val="65000"/>
                    <a:lumOff val="35000"/>
                  </a:schemeClr>
                </a:solidFill>
              </a:rPr>
              <a:t>Ó di ọmọ ẹ̀yìn Jésù</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yo" sz="3200">
                <a:solidFill>
                  <a:schemeClr val="tx1">
                    <a:lumMod val="65000"/>
                    <a:lumOff val="35000"/>
                  </a:schemeClr>
                </a:solidFill>
              </a:rPr>
              <a:t>A ni lati fi ogo fun Jesu ẹniti iṣe Olugbala wa, ki a si gbe igbe aye ọmọ-ẹhin Jesu ki a si gboran si i.</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yo" sz="4000"/>
              <a:t>Oro Oni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22369" y="9973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112603"/>
            <a:ext cx="983695" cy="648072"/>
          </a:xfrm>
          <a:prstGeom prst="rect">
            <a:avLst/>
          </a:prstGeom>
          <a:noFill/>
        </p:spPr>
      </p:pic>
      <p:sp>
        <p:nvSpPr>
          <p:cNvPr id="23" name="TextBox 22"/>
          <p:cNvSpPr txBox="1"/>
          <p:nvPr/>
        </p:nvSpPr>
        <p:spPr>
          <a:xfrm>
            <a:off x="539552" y="2228671"/>
            <a:ext cx="8208912" cy="1731824"/>
          </a:xfrm>
          <a:prstGeom prst="rect">
            <a:avLst/>
          </a:prstGeom>
          <a:noFill/>
        </p:spPr>
        <p:txBody>
          <a:bodyPr wrap="square">
            <a:spAutoFit/>
          </a:bodyPr>
          <a:lstStyle/>
          <a:p>
            <a:pPr xmlns:a="http://schemas.openxmlformats.org/drawingml/2006/main" lvl="0">
              <a:defRPr/>
            </a:pPr>
            <a:r xmlns:a="http://schemas.openxmlformats.org/drawingml/2006/main">
              <a:rPr altLang="ko-KR" lang="yo" sz="3600">
                <a:solidFill>
                  <a:schemeClr val="tx1">
                    <a:lumMod val="65000"/>
                    <a:lumOff val="35000"/>
                  </a:schemeClr>
                </a:solidFill>
              </a:rPr>
              <a:t>Loni ni a ti bi Olugbala fun ọ ni ilu Dafidi; on ni Kristi Oluwa.</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yo" sz="2800">
                <a:solidFill>
                  <a:schemeClr val="tx1">
                    <a:lumMod val="65000"/>
                    <a:lumOff val="35000"/>
                  </a:schemeClr>
                </a:solidFill>
              </a:rPr>
              <a:t>Bi</a:t>
            </a:r>
            <a:r xmlns:a="http://schemas.openxmlformats.org/drawingml/2006/main">
              <a:rPr altLang="en-US" lang="yo" sz="2800">
                <a:solidFill>
                  <a:schemeClr val="tx1">
                    <a:lumMod val="65000"/>
                    <a:lumOff val="35000"/>
                  </a:schemeClr>
                </a:solidFill>
              </a:rPr>
              <a:t> </a:t>
            </a:r>
            <a:r xmlns:a="http://schemas.openxmlformats.org/drawingml/2006/main">
              <a:rPr altLang="ko-KR" lang="yo" sz="2800">
                <a:solidFill>
                  <a:schemeClr val="tx1">
                    <a:lumMod val="65000"/>
                    <a:lumOff val="35000"/>
                  </a:schemeClr>
                </a:solidFill>
              </a:rPr>
              <a:t>2:11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3164" y="291607"/>
            <a:ext cx="4053592" cy="573263"/>
          </a:xfrm>
          <a:prstGeom prst="rect">
            <a:avLst/>
          </a:prstGeom>
          <a:noFill/>
        </p:spPr>
        <p:txBody>
          <a:bodyPr wrap="square">
            <a:spAutoFit/>
          </a:bodyPr>
          <a:lstStyle/>
          <a:p>
            <a:pPr xmlns:a="http://schemas.openxmlformats.org/drawingml/2006/main" algn="ctr">
              <a:defRPr/>
            </a:pPr>
            <a:r xmlns:a="http://schemas.openxmlformats.org/drawingml/2006/main">
              <a:rPr altLang="ko-KR" lang="yo" sz="3200">
                <a:solidFill>
                  <a:srgbClr val="ff0000"/>
                </a:solidFill>
              </a:rPr>
              <a:t>Ta ni Jesu?</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12160"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92460"/>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yo" sz="3600">
                <a:solidFill>
                  <a:srgbClr val="0070c0"/>
                </a:solidFill>
              </a:rPr>
              <a:t>Jesu ni...</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yo" sz="3600">
                <a:solidFill>
                  <a:schemeClr val="tx1">
                    <a:lumMod val="65000"/>
                    <a:lumOff val="35000"/>
                  </a:schemeClr>
                </a:solidFill>
              </a:rPr>
              <a:t>Jesu ni ẹniti o pe eniyan bi ọmọ-ẹhin lati dabi Rẹ.</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yo" sz="4000">
                <a:solidFill>
                  <a:srgbClr val="ff0000"/>
                </a:solidFill>
              </a:rPr>
              <a:t>Oni adanwo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38382" y="10190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10190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yo" sz="3200">
                <a:solidFill>
                  <a:schemeClr val="tx1">
                    <a:lumMod val="65000"/>
                    <a:lumOff val="35000"/>
                  </a:schemeClr>
                </a:solidFill>
              </a:rPr>
              <a:t>Mẹnu wẹ do Jesu hia Natanaẹli?</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yo" sz="2800">
                <a:solidFill>
                  <a:schemeClr val="tx1">
                    <a:lumMod val="65000"/>
                    <a:lumOff val="35000"/>
                  </a:schemeClr>
                </a:solidFill>
              </a:rPr>
              <a:t>① </a:t>
            </a:r>
            <a:r xmlns:a="http://schemas.openxmlformats.org/drawingml/2006/main">
              <a:rPr altLang="ko-KR" lang="yo" sz="2800">
                <a:solidFill>
                  <a:schemeClr val="tx1">
                    <a:lumMod val="65000"/>
                    <a:lumOff val="35000"/>
                  </a:schemeClr>
                </a:solidFill>
              </a:rPr>
              <a:t>Peteru</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36713"/>
            <a:ext cx="8424936" cy="523220"/>
          </a:xfrm>
          <a:prstGeom prst="rect">
            <a:avLst/>
          </a:prstGeom>
          <a:noFill/>
        </p:spPr>
        <p:txBody>
          <a:bodyPr wrap="square">
            <a:spAutoFit/>
          </a:bodyPr>
          <a:lstStyle/>
          <a:p>
            <a:pPr xmlns:a="http://schemas.openxmlformats.org/drawingml/2006/main" lvl="0">
              <a:defRPr/>
            </a:pPr>
            <a:r xmlns:a="http://schemas.openxmlformats.org/drawingml/2006/main">
              <a:rPr altLang="en-US" lang="yo" sz="2800">
                <a:solidFill>
                  <a:schemeClr val="tx1">
                    <a:lumMod val="65000"/>
                    <a:lumOff val="35000"/>
                  </a:schemeClr>
                </a:solidFill>
              </a:rPr>
              <a:t>② </a:t>
            </a:r>
            <a:r xmlns:a="http://schemas.openxmlformats.org/drawingml/2006/main">
              <a:rPr altLang="ko-KR" lang="yo" sz="2800">
                <a:solidFill>
                  <a:schemeClr val="tx1">
                    <a:lumMod val="65000"/>
                    <a:lumOff val="35000"/>
                  </a:schemeClr>
                </a:solidFill>
              </a:rPr>
              <a:t>Fílípì</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yo" sz="2800">
                <a:solidFill>
                  <a:schemeClr val="tx1">
                    <a:lumMod val="65000"/>
                    <a:lumOff val="35000"/>
                  </a:schemeClr>
                </a:solidFill>
              </a:rPr>
              <a:t>③ </a:t>
            </a:r>
            <a:r xmlns:a="http://schemas.openxmlformats.org/drawingml/2006/main">
              <a:rPr altLang="ko-KR" lang="yo" sz="2800">
                <a:solidFill>
                  <a:schemeClr val="tx1">
                    <a:lumMod val="65000"/>
                    <a:lumOff val="35000"/>
                  </a:schemeClr>
                </a:solidFill>
              </a:rPr>
              <a:t>Andrew</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yo" sz="2800">
                <a:solidFill>
                  <a:schemeClr val="tx1">
                    <a:lumMod val="65000"/>
                    <a:lumOff val="35000"/>
                  </a:schemeClr>
                </a:solidFill>
              </a:rPr>
              <a:t>④ </a:t>
            </a:r>
            <a:r xmlns:a="http://schemas.openxmlformats.org/drawingml/2006/main">
              <a:rPr altLang="ko-KR" lang="yo" sz="2800">
                <a:solidFill>
                  <a:schemeClr val="tx1">
                    <a:lumMod val="65000"/>
                    <a:lumOff val="35000"/>
                  </a:schemeClr>
                </a:solidFill>
              </a:rPr>
              <a:t>Paulu</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3536713"/>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yo" sz="2800">
                <a:solidFill>
                  <a:srgbClr val="ff0000"/>
                </a:solidFill>
              </a:rPr>
              <a:t>② </a:t>
            </a:r>
            <a:r xmlns:a="http://schemas.openxmlformats.org/drawingml/2006/main">
              <a:rPr altLang="ko-KR" lang="yo" sz="2800">
                <a:solidFill>
                  <a:srgbClr val="ff0000"/>
                </a:solidFill>
              </a:rPr>
              <a:t>Fílípì</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3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0870" y="209707"/>
            <a:ext cx="4053592" cy="693263"/>
          </a:xfrm>
          <a:prstGeom prst="rect">
            <a:avLst/>
          </a:prstGeom>
          <a:noFill/>
        </p:spPr>
        <p:txBody>
          <a:bodyPr wrap="square">
            <a:spAutoFit/>
          </a:bodyPr>
          <a:lstStyle/>
          <a:p>
            <a:pPr xmlns:a="http://schemas.openxmlformats.org/drawingml/2006/main" algn="ctr">
              <a:defRPr/>
            </a:pPr>
            <a:r xmlns:a="http://schemas.openxmlformats.org/drawingml/2006/main">
              <a:rPr altLang="ko-KR" lang="yo" sz="4000">
                <a:solidFill>
                  <a:srgbClr val="ff0000"/>
                </a:solidFill>
              </a:rPr>
              <a:t>Oro Oni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6983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91618"/>
            <a:ext cx="983695" cy="648072"/>
          </a:xfrm>
          <a:prstGeom prst="rect">
            <a:avLst/>
          </a:prstGeom>
          <a:noFill/>
        </p:spPr>
      </p:pic>
      <p:sp>
        <p:nvSpPr>
          <p:cNvPr id="23" name="TextBox 22"/>
          <p:cNvSpPr txBox="1"/>
          <p:nvPr/>
        </p:nvSpPr>
        <p:spPr>
          <a:xfrm>
            <a:off x="467544" y="1533148"/>
            <a:ext cx="8208912" cy="2831956"/>
          </a:xfrm>
          <a:prstGeom prst="rect">
            <a:avLst/>
          </a:prstGeom>
          <a:noFill/>
        </p:spPr>
        <p:txBody>
          <a:bodyPr wrap="square">
            <a:spAutoFit/>
          </a:bodyPr>
          <a:lstStyle/>
          <a:p>
            <a:pPr xmlns:a="http://schemas.openxmlformats.org/drawingml/2006/main" lvl="0">
              <a:defRPr/>
            </a:pPr>
            <a:r xmlns:a="http://schemas.openxmlformats.org/drawingml/2006/main">
              <a:rPr altLang="ko-KR" lang="yo" sz="3600">
                <a:solidFill>
                  <a:schemeClr val="tx1">
                    <a:lumMod val="65000"/>
                    <a:lumOff val="35000"/>
                  </a:schemeClr>
                </a:solidFill>
              </a:rPr>
              <a:t>Filippi ri Natanaeli o si wi fun u pe, Awa ti ri ẹniti Mose ti kọwe rẹ̀ ninu ofin, ati ẹniti awọn woli ti kọwe rẹ̀, Jesu ti Nasareti, ọmọ Josefu.</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882858" y="5146168"/>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yo" sz="2800">
                <a:solidFill>
                  <a:schemeClr val="tx1">
                    <a:lumMod val="65000"/>
                    <a:lumOff val="35000"/>
                  </a:schemeClr>
                </a:solidFill>
              </a:rPr>
              <a:t>John</a:t>
            </a:r>
            <a:r xmlns:a="http://schemas.openxmlformats.org/drawingml/2006/main">
              <a:rPr altLang="en-US" lang="yo" sz="2800">
                <a:solidFill>
                  <a:schemeClr val="tx1">
                    <a:lumMod val="65000"/>
                    <a:lumOff val="35000"/>
                  </a:schemeClr>
                </a:solidFill>
              </a:rPr>
              <a:t> </a:t>
            </a:r>
            <a:r xmlns:a="http://schemas.openxmlformats.org/drawingml/2006/main">
              <a:rPr altLang="ko-KR" lang="yo" sz="2800">
                <a:solidFill>
                  <a:schemeClr val="tx1">
                    <a:lumMod val="65000"/>
                    <a:lumOff val="35000"/>
                  </a:schemeClr>
                </a:solidFill>
              </a:rPr>
              <a:t>1:</a:t>
            </a:r>
            <a:r xmlns:a="http://schemas.openxmlformats.org/drawingml/2006/main">
              <a:rPr altLang="en-US" lang="yo" sz="2800">
                <a:solidFill>
                  <a:schemeClr val="tx1">
                    <a:lumMod val="65000"/>
                    <a:lumOff val="35000"/>
                  </a:schemeClr>
                </a:solidFill>
              </a:rPr>
              <a:t> </a:t>
            </a:r>
            <a:r xmlns:a="http://schemas.openxmlformats.org/drawingml/2006/main">
              <a:rPr altLang="ko-KR" lang="yo" sz="2800">
                <a:solidFill>
                  <a:schemeClr val="tx1">
                    <a:lumMod val="65000"/>
                    <a:lumOff val="35000"/>
                  </a:schemeClr>
                </a:solidFill>
              </a:rPr>
              <a:t>45</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yo" altLang="ko-KR" b="1">
                <a:solidFill>
                  <a:schemeClr val="tx1">
                    <a:lumMod val="50000"/>
                    <a:lumOff val="50000"/>
                  </a:schemeClr>
                </a:solidFill>
              </a:rPr>
              <a:t>No. 57 Ọrọ Ọlọrun</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3435454"/>
          </a:xfrm>
          <a:prstGeom prst="rect">
            <a:avLst/>
          </a:prstGeom>
          <a:noFill/>
        </p:spPr>
        <p:txBody>
          <a:bodyPr wrap="square">
            <a:spAutoFit/>
          </a:bodyPr>
          <a:lstStyle/>
          <a:p>
            <a:pPr xmlns:a="http://schemas.openxmlformats.org/drawingml/2006/main" algn="ctr">
              <a:defRPr/>
            </a:pPr>
            <a:r xmlns:a="http://schemas.openxmlformats.org/drawingml/2006/main">
              <a:rPr lang="yo" altLang="ko-KR" sz="4400"/>
              <a:t>Eniyan ti o sọkalẹ nipasẹ orule</a:t>
            </a:r>
            <a:endParaRPr xmlns:a="http://schemas.openxmlformats.org/drawingml/2006/main" lang="en-US" altLang="ko-KR" sz="4400"/>
          </a:p>
          <a:p>
            <a:pPr algn="ctr">
              <a:defRPr/>
            </a:pPr>
            <a:endParaRPr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110627" y="1772816"/>
            <a:ext cx="5015946" cy="41764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yo" sz="4000">
                <a:solidFill>
                  <a:srgbClr val="ff0000"/>
                </a:solidFill>
              </a:rPr>
              <a:t>Oro Oni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49777"/>
            <a:ext cx="983695" cy="648072"/>
          </a:xfrm>
          <a:prstGeom prst="rect">
            <a:avLst/>
          </a:prstGeom>
          <a:noFill/>
        </p:spPr>
      </p:pic>
      <p:sp>
        <p:nvSpPr>
          <p:cNvPr id="23" name="TextBox 22"/>
          <p:cNvSpPr txBox="1"/>
          <p:nvPr/>
        </p:nvSpPr>
        <p:spPr>
          <a:xfrm>
            <a:off x="467544" y="1700808"/>
            <a:ext cx="8208912" cy="2831956"/>
          </a:xfrm>
          <a:prstGeom prst="rect">
            <a:avLst/>
          </a:prstGeom>
          <a:noFill/>
        </p:spPr>
        <p:txBody>
          <a:bodyPr wrap="square">
            <a:spAutoFit/>
          </a:bodyPr>
          <a:lstStyle/>
          <a:p>
            <a:pPr xmlns:a="http://schemas.openxmlformats.org/drawingml/2006/main" lvl="0">
              <a:defRPr/>
            </a:pPr>
            <a:r xmlns:a="http://schemas.openxmlformats.org/drawingml/2006/main">
              <a:rPr altLang="ko-KR" lang="yo" sz="3600">
                <a:solidFill>
                  <a:schemeClr val="tx1">
                    <a:lumMod val="65000"/>
                    <a:lumOff val="35000"/>
                  </a:schemeClr>
                </a:solidFill>
              </a:rPr>
              <a:t>Ó dìde, ó gbé akete rẹ̀, ó sì jáde ní ojú gbogbo wọn. Èyí yà gbogbo ènìyàn lẹ́nu, wọ́n sì yin Ọlọ́run, wọ́n ní, “A kò rí irú èyí rí!”</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21786" y="5301208"/>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yo" sz="2800">
                <a:solidFill>
                  <a:schemeClr val="tx1">
                    <a:lumMod val="65000"/>
                    <a:lumOff val="35000"/>
                  </a:schemeClr>
                </a:solidFill>
              </a:rPr>
              <a:t>Samisi</a:t>
            </a:r>
            <a:r xmlns:a="http://schemas.openxmlformats.org/drawingml/2006/main">
              <a:rPr altLang="en-US" lang="yo" sz="2800">
                <a:solidFill>
                  <a:schemeClr val="tx1">
                    <a:lumMod val="65000"/>
                    <a:lumOff val="35000"/>
                  </a:schemeClr>
                </a:solidFill>
              </a:rPr>
              <a:t> </a:t>
            </a:r>
            <a:r xmlns:a="http://schemas.openxmlformats.org/drawingml/2006/main">
              <a:rPr altLang="ko-KR" lang="yo" sz="2800">
                <a:solidFill>
                  <a:schemeClr val="tx1">
                    <a:lumMod val="65000"/>
                    <a:lumOff val="35000"/>
                  </a:schemeClr>
                </a:solidFill>
              </a:rPr>
              <a:t>2:12</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yo" altLang="ko-KR" sz="3200">
                <a:solidFill>
                  <a:schemeClr val="tx1">
                    <a:lumMod val="65000"/>
                    <a:lumOff val="35000"/>
                  </a:schemeClr>
                </a:solidFill>
              </a:rPr>
              <a:t>Nígbà táwọn èèyàn gbọ́ nípa ìmúniláradá Jésù, àwọn èèyàn mú ọ̀rẹ́ wọn tó jẹ́ arọ wá</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7807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0485" y="5301208"/>
            <a:ext cx="9053611" cy="1554886"/>
          </a:xfrm>
          <a:prstGeom prst="rect">
            <a:avLst/>
          </a:prstGeom>
          <a:noFill/>
        </p:spPr>
        <p:txBody>
          <a:bodyPr wrap="square">
            <a:spAutoFit/>
          </a:bodyPr>
          <a:lstStyle/>
          <a:p>
            <a:pPr xmlns:a="http://schemas.openxmlformats.org/drawingml/2006/main" lvl="0">
              <a:defRPr/>
            </a:pPr>
            <a:r xmlns:a="http://schemas.openxmlformats.org/drawingml/2006/main">
              <a:rPr lang="yo" altLang="ko-KR" sz="3200">
                <a:solidFill>
                  <a:schemeClr val="tx1">
                    <a:lumMod val="65000"/>
                    <a:lumOff val="35000"/>
                  </a:schemeClr>
                </a:solidFill>
              </a:rPr>
              <a:t>Àmọ́, ọ̀pọ̀ èèyàn ló wà níbi tí Jésù wà. Torí náà, wọn ò lè gbé ọ̀rẹ́ wọn tó jẹ́ arọ lọ sọ́dọ̀ Jésù gba orí òrùlé.</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30120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268156"/>
            <a:ext cx="9070726" cy="1549837"/>
          </a:xfrm>
          <a:prstGeom prst="rect">
            <a:avLst/>
          </a:prstGeom>
          <a:noFill/>
        </p:spPr>
        <p:txBody>
          <a:bodyPr wrap="square">
            <a:spAutoFit/>
          </a:bodyPr>
          <a:lstStyle/>
          <a:p>
            <a:pPr xmlns:a="http://schemas.openxmlformats.org/drawingml/2006/main" lvl="0">
              <a:defRPr/>
            </a:pPr>
            <a:r xmlns:a="http://schemas.openxmlformats.org/drawingml/2006/main">
              <a:rPr lang="yo" altLang="ko-KR" sz="3200">
                <a:solidFill>
                  <a:schemeClr val="tx1">
                    <a:lumMod val="65000"/>
                    <a:lumOff val="35000"/>
                  </a:schemeClr>
                </a:solidFill>
              </a:rPr>
              <a:t>Ní àsẹ̀yìnwá àsẹ̀yìnbọ̀, àwọn tí wọ́n mú ọ̀rẹ́ ẹ̀gbà náà já la òrùlé náà já, wọ́n sì rán ọ̀rẹ́ rẹ̀ arọ sọ́dọ̀ Jésù.</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107238" cy="1077218"/>
          </a:xfrm>
          <a:prstGeom prst="rect">
            <a:avLst/>
          </a:prstGeom>
          <a:noFill/>
        </p:spPr>
        <p:txBody>
          <a:bodyPr wrap="square">
            <a:spAutoFit/>
          </a:bodyPr>
          <a:lstStyle/>
          <a:p>
            <a:pPr xmlns:a="http://schemas.openxmlformats.org/drawingml/2006/main" lvl="0">
              <a:defRPr/>
            </a:pPr>
            <a:r xmlns:a="http://schemas.openxmlformats.org/drawingml/2006/main">
              <a:rPr lang="yo" altLang="ko-KR" sz="3200">
                <a:solidFill>
                  <a:schemeClr val="tx1">
                    <a:lumMod val="65000"/>
                    <a:lumOff val="35000"/>
                  </a:schemeClr>
                </a:solidFill>
              </a:rPr>
              <a:t>Jesu ri igbagbo won o si wipe. " A dari ese re ji. Dide ki o si ma lo si ile."</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517232"/>
            <a:ext cx="9053611" cy="1462688"/>
          </a:xfrm>
          <a:prstGeom prst="rect">
            <a:avLst/>
          </a:prstGeom>
          <a:noFill/>
        </p:spPr>
        <p:txBody>
          <a:bodyPr wrap="square">
            <a:spAutoFit/>
          </a:bodyPr>
          <a:lstStyle/>
          <a:p>
            <a:pPr xmlns:a="http://schemas.openxmlformats.org/drawingml/2006/main" lvl="0">
              <a:defRPr/>
            </a:pPr>
            <a:r xmlns:a="http://schemas.openxmlformats.org/drawingml/2006/main">
              <a:rPr lang="yo" altLang="ko-KR" sz="3000">
                <a:solidFill>
                  <a:schemeClr val="tx1">
                    <a:lumMod val="65000"/>
                    <a:lumOff val="35000"/>
                  </a:schemeClr>
                </a:solidFill>
              </a:rPr>
              <a:t>Iyalenu, ẹlẹgba naa ti mu larada ni akoko yii. Nigbana o dide, o si rin, o si yin Ọlọrun logo.</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37321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9366" y="5651415"/>
            <a:ext cx="9054634" cy="1185630"/>
          </a:xfrm>
          <a:prstGeom prst="rect">
            <a:avLst/>
          </a:prstGeom>
          <a:noFill/>
        </p:spPr>
        <p:txBody>
          <a:bodyPr wrap="square">
            <a:spAutoFit/>
          </a:bodyPr>
          <a:lstStyle/>
          <a:p>
            <a:pPr xmlns:a="http://schemas.openxmlformats.org/drawingml/2006/main" lvl="0">
              <a:defRPr/>
            </a:pPr>
            <a:r xmlns:a="http://schemas.openxmlformats.org/drawingml/2006/main">
              <a:rPr lang="yo" altLang="ko-KR" sz="2400">
                <a:solidFill>
                  <a:schemeClr val="tx1">
                    <a:lumMod val="65000"/>
                    <a:lumOff val="35000"/>
                  </a:schemeClr>
                </a:solidFill>
              </a:rPr>
              <a:t>Nígbà tí àkókò tó fún Màríà láti bímọ, ó ní láti lọ sí Bẹ́tílẹ́hẹ́mù. Ṣugbọn nitori ko si yara, o bi ọmọ kan ninu ijẹ ẹran..</a:t>
            </a:r>
            <a:r xmlns:a="http://schemas.openxmlformats.org/drawingml/2006/main">
              <a:rPr lang="yo" altLang="en-US" sz="2400">
                <a:solidFill>
                  <a:schemeClr val="tx1">
                    <a:lumMod val="65000"/>
                    <a:lumOff val="35000"/>
                  </a:schemeClr>
                </a:solidFill>
              </a:rPr>
              <a:t> </a:t>
            </a:r>
            <a:endParaRPr xmlns:a="http://schemas.openxmlformats.org/drawingml/2006/main" lang="ko-KR" altLang="en-US" sz="24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33433"/>
            <a:ext cx="9144000" cy="562267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yo" sz="4000">
                <a:solidFill>
                  <a:srgbClr val="ff0000"/>
                </a:solidFill>
              </a:rPr>
              <a:t>Eko Oni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7974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835696" y="49777"/>
            <a:ext cx="983695" cy="648072"/>
          </a:xfrm>
          <a:prstGeom prst="rect">
            <a:avLst/>
          </a:prstGeom>
          <a:noFill/>
        </p:spPr>
      </p:pic>
      <p:sp>
        <p:nvSpPr>
          <p:cNvPr id="17" name="TextBox 16"/>
          <p:cNvSpPr txBox="1"/>
          <p:nvPr/>
        </p:nvSpPr>
        <p:spPr>
          <a:xfrm>
            <a:off x="395535" y="940216"/>
            <a:ext cx="8352928" cy="4477603"/>
          </a:xfrm>
          <a:prstGeom prst="rect">
            <a:avLst/>
          </a:prstGeom>
          <a:noFill/>
        </p:spPr>
        <p:txBody>
          <a:bodyPr wrap="square">
            <a:spAutoFit/>
          </a:bodyPr>
          <a:lstStyle/>
          <a:p>
            <a:pPr xmlns:a="http://schemas.openxmlformats.org/drawingml/2006/main" algn="ctr">
              <a:defRPr/>
            </a:pPr>
            <a:r xmlns:a="http://schemas.openxmlformats.org/drawingml/2006/main">
              <a:rPr altLang="ko-KR" lang="yo" sz="3200">
                <a:solidFill>
                  <a:schemeClr val="tx1">
                    <a:lumMod val="65000"/>
                    <a:lumOff val="35000"/>
                  </a:schemeClr>
                </a:solidFill>
              </a:rPr>
              <a:t>Àwọn ọ̀rẹ́ arọ náà ní ìṣòro àti àbùkù, àmọ́ wọn ò lè jáwọ́ nínú lílọ sọ́dọ̀ Jésù. Ìdí ni pé wọ́n nígbàgbọ́ nínú Jésù.</a:t>
            </a:r>
            <a:r xmlns:a="http://schemas.openxmlformats.org/drawingml/2006/main">
              <a:rPr altLang="en-US" lang="yo" sz="3200">
                <a:solidFill>
                  <a:schemeClr val="tx1">
                    <a:lumMod val="65000"/>
                    <a:lumOff val="35000"/>
                  </a:schemeClr>
                </a:solidFill>
              </a:rPr>
              <a:t> </a:t>
            </a:r>
            <a:r xmlns:a="http://schemas.openxmlformats.org/drawingml/2006/main">
              <a:rPr altLang="ko-KR" lang="yo" sz="3200">
                <a:solidFill>
                  <a:schemeClr val="tx1">
                    <a:lumMod val="65000"/>
                    <a:lumOff val="35000"/>
                  </a:schemeClr>
                </a:solidFill>
              </a:rPr>
              <a:t>Be mí tindo yise to Jesu mẹ ya?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yo" sz="3200">
                <a:solidFill>
                  <a:schemeClr val="tx1">
                    <a:lumMod val="65000"/>
                    <a:lumOff val="35000"/>
                  </a:schemeClr>
                </a:solidFill>
              </a:rPr>
              <a:t>Nigba ti a ba de ọdọ Jesu pẹlu igbagbọ, a ko gbọdọ juwọ silẹ laibikita awọn iṣoro ati awọn idiwọ ti o di wa lọwọ.</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yo" sz="3200">
                <a:solidFill>
                  <a:schemeClr val="tx1">
                    <a:lumMod val="65000"/>
                    <a:lumOff val="35000"/>
                  </a:schemeClr>
                </a:solidFill>
              </a:rPr>
              <a:t>Nípa ṣíṣe bẹ́ẹ̀, a óò lè mú ògo wá fún Ọlọ́run gẹ́gẹ́ bí arọ.</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69776" y="212755"/>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yo" sz="3200">
                <a:solidFill>
                  <a:srgbClr val="ff0000"/>
                </a:solidFill>
              </a:rPr>
              <a:t>Ta ni Jesu?</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1744" y="5739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38267"/>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yo" sz="3600">
                <a:solidFill>
                  <a:srgbClr val="0070c0"/>
                </a:solidFill>
              </a:rPr>
              <a:t>Jesu..</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yo" sz="3600">
                <a:solidFill>
                  <a:schemeClr val="tx1">
                    <a:lumMod val="65000"/>
                    <a:lumOff val="35000"/>
                  </a:schemeClr>
                </a:solidFill>
              </a:rPr>
              <a:t>Jésù kò kọ àwọn tó bá wá sọ́dọ̀ rẹ̀. Ó sì ń fún àwọn tó bá wá sọ́dọ̀ rẹ̀ ní ohun tí wọ́n nílò.</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yo" sz="4000">
                <a:solidFill>
                  <a:srgbClr val="ff0000"/>
                </a:solidFill>
              </a:rPr>
              <a:t>Oni adanwo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4341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12242"/>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yo" sz="3200">
                <a:solidFill>
                  <a:schemeClr val="tx1">
                    <a:lumMod val="65000"/>
                    <a:lumOff val="35000"/>
                  </a:schemeClr>
                </a:solidFill>
              </a:rPr>
              <a:t>Kí ni arọ wá sọ́dọ̀ Jésù?</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yo" sz="2800">
                <a:solidFill>
                  <a:schemeClr val="tx1">
                    <a:lumMod val="65000"/>
                    <a:lumOff val="35000"/>
                  </a:schemeClr>
                </a:solidFill>
              </a:rPr>
              <a:t>① </a:t>
            </a:r>
            <a:r xmlns:a="http://schemas.openxmlformats.org/drawingml/2006/main">
              <a:rPr altLang="ko-KR" lang="yo" sz="2800">
                <a:solidFill>
                  <a:schemeClr val="tx1">
                    <a:lumMod val="65000"/>
                    <a:lumOff val="35000"/>
                  </a:schemeClr>
                </a:solidFill>
              </a:rPr>
              <a:t>ferese</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yo" sz="2800">
                <a:solidFill>
                  <a:schemeClr val="tx1">
                    <a:lumMod val="65000"/>
                    <a:lumOff val="35000"/>
                  </a:schemeClr>
                </a:solidFill>
              </a:rPr>
              <a:t>② </a:t>
            </a:r>
            <a:r xmlns:a="http://schemas.openxmlformats.org/drawingml/2006/main">
              <a:rPr altLang="ko-KR" lang="yo" sz="2800">
                <a:solidFill>
                  <a:schemeClr val="tx1">
                    <a:lumMod val="65000"/>
                    <a:lumOff val="35000"/>
                  </a:schemeClr>
                </a:solidFill>
              </a:rPr>
              <a:t>ẹnu-bode</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yo" sz="2800">
                <a:solidFill>
                  <a:schemeClr val="tx1">
                    <a:lumMod val="65000"/>
                    <a:lumOff val="35000"/>
                  </a:schemeClr>
                </a:solidFill>
              </a:rPr>
              <a:t>③ </a:t>
            </a:r>
            <a:r xmlns:a="http://schemas.openxmlformats.org/drawingml/2006/main">
              <a:rPr altLang="ko-KR" lang="yo" sz="2800">
                <a:solidFill>
                  <a:schemeClr val="tx1">
                    <a:lumMod val="65000"/>
                    <a:lumOff val="35000"/>
                  </a:schemeClr>
                </a:solidFill>
              </a:rPr>
              <a:t>odi</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yo" sz="2800">
                <a:solidFill>
                  <a:schemeClr val="tx1">
                    <a:lumMod val="65000"/>
                    <a:lumOff val="35000"/>
                  </a:schemeClr>
                </a:solidFill>
              </a:rPr>
              <a:t>④ </a:t>
            </a:r>
            <a:r xmlns:a="http://schemas.openxmlformats.org/drawingml/2006/main">
              <a:rPr altLang="ko-KR" lang="yo" sz="2800">
                <a:solidFill>
                  <a:schemeClr val="tx1">
                    <a:lumMod val="65000"/>
                    <a:lumOff val="35000"/>
                  </a:schemeClr>
                </a:solidFill>
              </a:rPr>
              <a:t>orule</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53314"/>
            <a:ext cx="8712968" cy="512156"/>
          </a:xfrm>
          <a:prstGeom prst="rect">
            <a:avLst/>
          </a:prstGeom>
          <a:noFill/>
        </p:spPr>
        <p:txBody>
          <a:bodyPr wrap="square">
            <a:spAutoFit/>
          </a:bodyPr>
          <a:lstStyle/>
          <a:p>
            <a:pPr xmlns:a="http://schemas.openxmlformats.org/drawingml/2006/main" lvl="0">
              <a:defRPr/>
            </a:pPr>
            <a:r xmlns:a="http://schemas.openxmlformats.org/drawingml/2006/main">
              <a:rPr altLang="en-US" lang="yo" sz="2800">
                <a:solidFill>
                  <a:srgbClr val="ff0000"/>
                </a:solidFill>
              </a:rPr>
              <a:t>④ </a:t>
            </a:r>
            <a:r xmlns:a="http://schemas.openxmlformats.org/drawingml/2006/main">
              <a:rPr altLang="ko-KR" lang="yo" sz="2800">
                <a:solidFill>
                  <a:srgbClr val="ff0000"/>
                </a:solidFill>
              </a:rPr>
              <a:t>orule</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4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yo" sz="4000">
                <a:solidFill>
                  <a:srgbClr val="ff0000"/>
                </a:solidFill>
              </a:rPr>
              <a:t>Oro Oni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49777"/>
            <a:ext cx="983695" cy="648072"/>
          </a:xfrm>
          <a:prstGeom prst="rect">
            <a:avLst/>
          </a:prstGeom>
          <a:noFill/>
        </p:spPr>
      </p:pic>
      <p:sp>
        <p:nvSpPr>
          <p:cNvPr id="23" name="TextBox 22"/>
          <p:cNvSpPr txBox="1"/>
          <p:nvPr/>
        </p:nvSpPr>
        <p:spPr>
          <a:xfrm>
            <a:off x="467543" y="1412776"/>
            <a:ext cx="8208912" cy="2833469"/>
          </a:xfrm>
          <a:prstGeom prst="rect">
            <a:avLst/>
          </a:prstGeom>
          <a:noFill/>
        </p:spPr>
        <p:txBody>
          <a:bodyPr wrap="square">
            <a:spAutoFit/>
          </a:bodyPr>
          <a:lstStyle/>
          <a:p>
            <a:pPr xmlns:a="http://schemas.openxmlformats.org/drawingml/2006/main" lvl="0">
              <a:defRPr/>
            </a:pPr>
            <a:r xmlns:a="http://schemas.openxmlformats.org/drawingml/2006/main">
              <a:rPr altLang="ko-KR" lang="yo" sz="3600">
                <a:solidFill>
                  <a:schemeClr val="tx1">
                    <a:lumMod val="65000"/>
                    <a:lumOff val="35000"/>
                  </a:schemeClr>
                </a:solidFill>
              </a:rPr>
              <a:t>Ó dìde, ó gbé akete rẹ̀, ó sì jáde ní ojú gbogbo wọn. Èyí yà gbogbo ènìyàn lẹ́nu, wọ́n sì yin Ọlọ́run, wọ́n ní, “A kò rí irú èyí rí!”</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21786" y="5301208"/>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yo" sz="2800">
                <a:solidFill>
                  <a:schemeClr val="tx1">
                    <a:lumMod val="65000"/>
                    <a:lumOff val="35000"/>
                  </a:schemeClr>
                </a:solidFill>
              </a:rPr>
              <a:t>Samisi</a:t>
            </a:r>
            <a:r xmlns:a="http://schemas.openxmlformats.org/drawingml/2006/main">
              <a:rPr altLang="en-US" lang="yo" sz="2800">
                <a:solidFill>
                  <a:schemeClr val="tx1">
                    <a:lumMod val="65000"/>
                    <a:lumOff val="35000"/>
                  </a:schemeClr>
                </a:solidFill>
              </a:rPr>
              <a:t> </a:t>
            </a:r>
            <a:r xmlns:a="http://schemas.openxmlformats.org/drawingml/2006/main">
              <a:rPr altLang="ko-KR" lang="yo" sz="2800">
                <a:solidFill>
                  <a:schemeClr val="tx1">
                    <a:lumMod val="65000"/>
                    <a:lumOff val="35000"/>
                  </a:schemeClr>
                </a:solidFill>
              </a:rPr>
              <a:t>2:12</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yo" altLang="ko-KR" b="1">
                <a:solidFill>
                  <a:schemeClr val="tx1">
                    <a:lumMod val="50000"/>
                    <a:lumOff val="50000"/>
                  </a:schemeClr>
                </a:solidFill>
              </a:rPr>
              <a:t>No. 58 Ọrọ Ọlọrun</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1425679"/>
          </a:xfrm>
          <a:prstGeom prst="rect">
            <a:avLst/>
          </a:prstGeom>
          <a:noFill/>
        </p:spPr>
        <p:txBody>
          <a:bodyPr wrap="square">
            <a:spAutoFit/>
          </a:bodyPr>
          <a:lstStyle/>
          <a:p>
            <a:pPr xmlns:a="http://schemas.openxmlformats.org/drawingml/2006/main" algn="ctr">
              <a:defRPr/>
            </a:pPr>
            <a:r xmlns:a="http://schemas.openxmlformats.org/drawingml/2006/main">
              <a:rPr lang="yo" altLang="ko-KR" sz="4400"/>
              <a:t>Jesu pe Matteu</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3681166" y="1844824"/>
            <a:ext cx="5462834" cy="407800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yo" sz="4000">
                <a:solidFill>
                  <a:srgbClr val="ff0000"/>
                </a:solidFill>
              </a:rPr>
              <a:t>Oro Oni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1109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51129"/>
            <a:ext cx="983695" cy="648072"/>
          </a:xfrm>
          <a:prstGeom prst="rect">
            <a:avLst/>
          </a:prstGeom>
          <a:noFill/>
        </p:spPr>
      </p:pic>
      <p:sp>
        <p:nvSpPr>
          <p:cNvPr id="23" name="TextBox 22"/>
          <p:cNvSpPr txBox="1"/>
          <p:nvPr/>
        </p:nvSpPr>
        <p:spPr>
          <a:xfrm>
            <a:off x="467544" y="1605156"/>
            <a:ext cx="8208912" cy="2831956"/>
          </a:xfrm>
          <a:prstGeom prst="rect">
            <a:avLst/>
          </a:prstGeom>
          <a:noFill/>
        </p:spPr>
        <p:txBody>
          <a:bodyPr wrap="square">
            <a:spAutoFit/>
          </a:bodyPr>
          <a:lstStyle/>
          <a:p>
            <a:pPr xmlns:a="http://schemas.openxmlformats.org/drawingml/2006/main" lvl="0">
              <a:defRPr/>
            </a:pPr>
            <a:r xmlns:a="http://schemas.openxmlformats.org/drawingml/2006/main">
              <a:rPr altLang="ko-KR" lang="yo" sz="3600">
                <a:solidFill>
                  <a:schemeClr val="tx1">
                    <a:lumMod val="65000"/>
                    <a:lumOff val="35000"/>
                  </a:schemeClr>
                </a:solidFill>
              </a:rPr>
              <a:t>Bí Jesu ti ń lọ láti ibẹ̀, ó rí ọkunrin kan tí ń jẹ́ Matteu tí ó jókòó ní àgọ́ àwọn agbowó orí. “Tẹle mi,” o sọ fun u, Matteu si dide, o tẹle e.</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889530" y="5229200"/>
            <a:ext cx="3850653" cy="512470"/>
          </a:xfrm>
          <a:prstGeom prst="rect">
            <a:avLst/>
          </a:prstGeom>
          <a:noFill/>
        </p:spPr>
        <p:txBody>
          <a:bodyPr wrap="square">
            <a:spAutoFit/>
          </a:bodyPr>
          <a:lstStyle/>
          <a:p>
            <a:pPr xmlns:a="http://schemas.openxmlformats.org/drawingml/2006/main" algn="r">
              <a:defRPr/>
            </a:pPr>
            <a:r xmlns:a="http://schemas.openxmlformats.org/drawingml/2006/main">
              <a:rPr altLang="ko-KR" lang="yo" sz="2800">
                <a:solidFill>
                  <a:schemeClr val="tx1">
                    <a:lumMod val="65000"/>
                    <a:lumOff val="35000"/>
                  </a:schemeClr>
                </a:solidFill>
              </a:rPr>
              <a:t>Matteu</a:t>
            </a:r>
            <a:r xmlns:a="http://schemas.openxmlformats.org/drawingml/2006/main">
              <a:rPr altLang="en-US" lang="yo" sz="2800">
                <a:solidFill>
                  <a:schemeClr val="tx1">
                    <a:lumMod val="65000"/>
                    <a:lumOff val="35000"/>
                  </a:schemeClr>
                </a:solidFill>
              </a:rPr>
              <a:t> </a:t>
            </a:r>
            <a:r xmlns:a="http://schemas.openxmlformats.org/drawingml/2006/main">
              <a:rPr altLang="ko-KR" lang="yo" sz="2800">
                <a:solidFill>
                  <a:schemeClr val="tx1">
                    <a:lumMod val="65000"/>
                    <a:lumOff val="35000"/>
                  </a:schemeClr>
                </a:solidFill>
              </a:rPr>
              <a:t>9:9</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999112"/>
          </a:xfrm>
          <a:prstGeom prst="rect">
            <a:avLst/>
          </a:prstGeom>
          <a:noFill/>
        </p:spPr>
        <p:txBody>
          <a:bodyPr wrap="square">
            <a:spAutoFit/>
          </a:bodyPr>
          <a:lstStyle/>
          <a:p>
            <a:pPr xmlns:a="http://schemas.openxmlformats.org/drawingml/2006/main" lvl="0">
              <a:defRPr/>
            </a:pPr>
            <a:r xmlns:a="http://schemas.openxmlformats.org/drawingml/2006/main">
              <a:rPr lang="yo" altLang="ko-KR" sz="3000">
                <a:solidFill>
                  <a:schemeClr val="tx1">
                    <a:lumMod val="65000"/>
                    <a:lumOff val="35000"/>
                  </a:schemeClr>
                </a:solidFill>
              </a:rPr>
              <a:t>agbowó orí wà tí orúkọ rẹ̀ ń jẹ́ Matteu. Ó jẹ́ agbowó orí fún àwọn ọmọ Ísírẹ́lì nítorí Róòmù.</a:t>
            </a:r>
            <a:r xmlns:a="http://schemas.openxmlformats.org/drawingml/2006/main">
              <a:rPr lang="yo" altLang="en-US" sz="3000">
                <a:solidFill>
                  <a:schemeClr val="tx1">
                    <a:lumMod val="65000"/>
                    <a:lumOff val="35000"/>
                  </a:schemeClr>
                </a:solidFill>
              </a:rPr>
              <a:t> </a:t>
            </a:r>
            <a:endParaRPr xmlns:a="http://schemas.openxmlformats.org/drawingml/2006/main" lang="ko-KR" altLang="en-US" sz="30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7384"/>
            <a:ext cx="9144000" cy="575658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380671"/>
            <a:ext cx="9053611" cy="1456374"/>
          </a:xfrm>
          <a:prstGeom prst="rect">
            <a:avLst/>
          </a:prstGeom>
          <a:noFill/>
        </p:spPr>
        <p:txBody>
          <a:bodyPr wrap="square">
            <a:spAutoFit/>
          </a:bodyPr>
          <a:lstStyle/>
          <a:p>
            <a:pPr xmlns:a="http://schemas.openxmlformats.org/drawingml/2006/main" lvl="0">
              <a:defRPr/>
            </a:pPr>
            <a:r xmlns:a="http://schemas.openxmlformats.org/drawingml/2006/main">
              <a:rPr lang="yo" altLang="ko-KR" sz="3000">
                <a:solidFill>
                  <a:schemeClr val="tx1">
                    <a:lumMod val="65000"/>
                    <a:lumOff val="35000"/>
                  </a:schemeClr>
                </a:solidFill>
              </a:rPr>
              <a:t>Mátíù jẹ́ agbowó orí, nítorí náà, ó ní owó púpọ̀. Ṣùgbọ́n àwọn Júù kórìíra àwọn agbowó orí tí ń ṣiṣẹ́ fún Róòmù, aṣẹ́gun.</a:t>
            </a:r>
            <a:endParaRPr xmlns:a="http://schemas.openxmlformats.org/drawingml/2006/main" lang="ko-KR" altLang="en-US" sz="30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0" y="1"/>
            <a:ext cx="9144000" cy="544522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05264"/>
            <a:ext cx="9070726" cy="1077218"/>
          </a:xfrm>
          <a:prstGeom prst="rect">
            <a:avLst/>
          </a:prstGeom>
          <a:noFill/>
        </p:spPr>
        <p:txBody>
          <a:bodyPr wrap="square">
            <a:spAutoFit/>
          </a:bodyPr>
          <a:lstStyle/>
          <a:p>
            <a:pPr xmlns:a="http://schemas.openxmlformats.org/drawingml/2006/main" lvl="0">
              <a:defRPr/>
            </a:pPr>
            <a:r xmlns:a="http://schemas.openxmlformats.org/drawingml/2006/main">
              <a:rPr lang="yo" altLang="ko-KR" sz="3200">
                <a:solidFill>
                  <a:schemeClr val="tx1">
                    <a:lumMod val="65000"/>
                    <a:lumOff val="35000"/>
                  </a:schemeClr>
                </a:solidFill>
              </a:rPr>
              <a:t>Jesu wo Matteu ti o joko ni ile-iṣẹ owo-ori o si wi fun u. "Tele me kalo"</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3021"/>
            <a:ext cx="9144000" cy="582828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0984"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yo" altLang="ko-KR" sz="2800">
                <a:solidFill>
                  <a:schemeClr val="tx1">
                    <a:lumMod val="65000"/>
                    <a:lumOff val="35000"/>
                  </a:schemeClr>
                </a:solidFill>
              </a:rPr>
              <a:t>To afọdopolọji, Matiu jo nulẹpo do bo hodo Jesu. Ìdí ni pé ó dúpẹ́ lọ́wọ́ Jésù pé ó pè é.</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0613" y="-3135"/>
            <a:ext cx="9144000" cy="544835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pPr>
            <a:r xmlns:a="http://schemas.openxmlformats.org/drawingml/2006/main">
              <a:rPr lang="yo" altLang="ko-KR" sz="2800">
                <a:solidFill>
                  <a:schemeClr val="tx1">
                    <a:lumMod val="65000"/>
                    <a:lumOff val="35000"/>
                  </a:schemeClr>
                </a:solidFill>
              </a:rPr>
              <a:t>Láàárín àkókò yìí, ohùn kan wá láti ọ̀run sí àwọn olùṣọ́ àgùntàn tó ń bójú tó àwọn àgùntàn ní Bẹ́tílẹ́hẹ́mù.</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733256"/>
            <a:ext cx="9053611" cy="999014"/>
          </a:xfrm>
          <a:prstGeom prst="rect">
            <a:avLst/>
          </a:prstGeom>
          <a:noFill/>
        </p:spPr>
        <p:txBody>
          <a:bodyPr wrap="square">
            <a:spAutoFit/>
          </a:bodyPr>
          <a:lstStyle/>
          <a:p>
            <a:pPr xmlns:a="http://schemas.openxmlformats.org/drawingml/2006/main" lvl="0">
              <a:defRPr/>
            </a:pPr>
            <a:r xmlns:a="http://schemas.openxmlformats.org/drawingml/2006/main">
              <a:rPr lang="yo" altLang="ko-KR" sz="3000">
                <a:solidFill>
                  <a:schemeClr val="tx1">
                    <a:lumMod val="65000"/>
                    <a:lumOff val="35000"/>
                  </a:schemeClr>
                </a:solidFill>
              </a:rPr>
              <a:t>"Dokita ko nilo fun awọn ti o ni ilera, ṣugbọn awọn alaisan." Matteu di ọmọ-ẹhin Jesu.</a:t>
            </a:r>
            <a:endParaRPr xmlns:a="http://schemas.openxmlformats.org/drawingml/2006/main" lang="ko-KR" altLang="en-US" sz="30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71400"/>
            <a:ext cx="9144000" cy="57606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yo" sz="4000">
                <a:solidFill>
                  <a:srgbClr val="ff0000"/>
                </a:solidFill>
              </a:rPr>
              <a:t>Eko Oni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42844" y="1235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92245" y="112603"/>
            <a:ext cx="983695" cy="648072"/>
          </a:xfrm>
          <a:prstGeom prst="rect">
            <a:avLst/>
          </a:prstGeom>
          <a:noFill/>
        </p:spPr>
      </p:pic>
      <p:sp>
        <p:nvSpPr>
          <p:cNvPr id="17" name="TextBox 16"/>
          <p:cNvSpPr txBox="1"/>
          <p:nvPr/>
        </p:nvSpPr>
        <p:spPr>
          <a:xfrm>
            <a:off x="380230" y="1268929"/>
            <a:ext cx="8352928" cy="3996491"/>
          </a:xfrm>
          <a:prstGeom prst="rect">
            <a:avLst/>
          </a:prstGeom>
          <a:noFill/>
        </p:spPr>
        <p:txBody>
          <a:bodyPr wrap="square">
            <a:spAutoFit/>
          </a:bodyPr>
          <a:lstStyle/>
          <a:p>
            <a:pPr xmlns:a="http://schemas.openxmlformats.org/drawingml/2006/main" lvl="0">
              <a:defRPr/>
            </a:pPr>
            <a:r xmlns:a="http://schemas.openxmlformats.org/drawingml/2006/main">
              <a:rPr altLang="ko-KR" lang="yo" sz="3200">
                <a:solidFill>
                  <a:schemeClr val="tx1">
                    <a:lumMod val="65000"/>
                    <a:lumOff val="35000"/>
                  </a:schemeClr>
                </a:solidFill>
              </a:rPr>
              <a:t>Mátíù jẹ́ agbowó orí tí àwọn èèyàn rẹ̀ kórìíra. Ṣigba, Jesu ylọ Matiu bo hẹn ẹn zun devi.</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yo" sz="3200">
                <a:solidFill>
                  <a:schemeClr val="tx1">
                    <a:lumMod val="65000"/>
                    <a:lumOff val="35000"/>
                  </a:schemeClr>
                </a:solidFill>
              </a:rPr>
              <a:t>Èèyàn Ọlọ́run ni àwa náà. Ṣugbọn a ko to lati pe wa bi ọmọ-ẹhin Jesu.</a:t>
            </a:r>
            <a:endParaRPr xmlns:a="http://schemas.openxmlformats.org/drawingml/2006/main" altLang="ko-KR" lang="en-US" sz="3200">
              <a:solidFill>
                <a:schemeClr val="tx1">
                  <a:lumMod val="65000"/>
                  <a:lumOff val="35000"/>
                </a:schemeClr>
              </a:solidFill>
            </a:endParaRPr>
          </a:p>
          <a:p>
            <a:pPr xmlns:a="http://schemas.openxmlformats.org/drawingml/2006/main" lvl="0">
              <a:defRPr/>
            </a:pPr>
            <a:r xmlns:a="http://schemas.openxmlformats.org/drawingml/2006/main">
              <a:rPr altLang="ko-KR" lang="yo" sz="3200">
                <a:solidFill>
                  <a:schemeClr val="tx1">
                    <a:lumMod val="65000"/>
                    <a:lumOff val="35000"/>
                  </a:schemeClr>
                </a:solidFill>
              </a:rPr>
              <a:t>Ṣigba, Jesu ylọ mí nado hẹn gbẹtọ lẹ zun devi etọn lẹ. Nítorí náà, a gbọ́dọ̀ ṣègbọràn sí i kí a tó lè yẹ ìpè rẹ̀.</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45877" y="254420"/>
            <a:ext cx="4053592" cy="572350"/>
          </a:xfrm>
          <a:prstGeom prst="rect">
            <a:avLst/>
          </a:prstGeom>
          <a:noFill/>
        </p:spPr>
        <p:txBody>
          <a:bodyPr wrap="square">
            <a:spAutoFit/>
          </a:bodyPr>
          <a:lstStyle/>
          <a:p>
            <a:pPr xmlns:a="http://schemas.openxmlformats.org/drawingml/2006/main" algn="ctr">
              <a:defRPr/>
            </a:pPr>
            <a:r xmlns:a="http://schemas.openxmlformats.org/drawingml/2006/main">
              <a:rPr altLang="ko-KR" lang="yo" sz="3200">
                <a:solidFill>
                  <a:srgbClr val="ff0000"/>
                </a:solidFill>
              </a:rPr>
              <a:t>Ta ni Jesu?</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59042" y="864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02608" y="10748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yo" sz="3600">
                <a:solidFill>
                  <a:srgbClr val="0070c0"/>
                </a:solidFill>
              </a:rPr>
              <a:t>Jesu..</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yo" sz="3600">
                <a:solidFill>
                  <a:schemeClr val="tx1">
                    <a:lumMod val="65000"/>
                    <a:lumOff val="35000"/>
                  </a:schemeClr>
                </a:solidFill>
              </a:rPr>
              <a:t>Jesu ylọ mẹhe yin gbigbẹdai to aihọn mẹ lẹ nado lẹzun omẹ Jiwheyẹwhe tọn lẹ.</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yo" sz="4000">
                <a:solidFill>
                  <a:srgbClr val="ff0000"/>
                </a:solidFill>
              </a:rPr>
              <a:t>Oni adanwo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0187" y="2280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4638" y="10190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yo" sz="3200">
                <a:solidFill>
                  <a:schemeClr val="tx1">
                    <a:lumMod val="65000"/>
                    <a:lumOff val="35000"/>
                  </a:schemeClr>
                </a:solidFill>
              </a:rPr>
              <a:t>Kí ni iṣẹ́ Matthew?</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61764"/>
            <a:ext cx="8424936" cy="512931"/>
          </a:xfrm>
          <a:prstGeom prst="rect">
            <a:avLst/>
          </a:prstGeom>
          <a:noFill/>
        </p:spPr>
        <p:txBody>
          <a:bodyPr wrap="square">
            <a:spAutoFit/>
          </a:bodyPr>
          <a:lstStyle/>
          <a:p>
            <a:pPr xmlns:a="http://schemas.openxmlformats.org/drawingml/2006/main" lvl="0">
              <a:defRPr/>
            </a:pPr>
            <a:r xmlns:a="http://schemas.openxmlformats.org/drawingml/2006/main">
              <a:rPr altLang="en-US" lang="yo" sz="2800">
                <a:solidFill>
                  <a:schemeClr val="tx1">
                    <a:lumMod val="65000"/>
                    <a:lumOff val="35000"/>
                  </a:schemeClr>
                </a:solidFill>
              </a:rPr>
              <a:t>① </a:t>
            </a:r>
            <a:r xmlns:a="http://schemas.openxmlformats.org/drawingml/2006/main">
              <a:rPr altLang="ko-KR" lang="yo" sz="2800">
                <a:solidFill>
                  <a:schemeClr val="tx1">
                    <a:lumMod val="65000"/>
                    <a:lumOff val="35000"/>
                  </a:schemeClr>
                </a:solidFill>
              </a:rPr>
              <a:t>agbowó-odè</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yo" sz="2800">
                <a:solidFill>
                  <a:schemeClr val="tx1">
                    <a:lumMod val="65000"/>
                    <a:lumOff val="35000"/>
                  </a:schemeClr>
                </a:solidFill>
              </a:rPr>
              <a:t>② </a:t>
            </a:r>
            <a:r xmlns:a="http://schemas.openxmlformats.org/drawingml/2006/main">
              <a:rPr altLang="ko-KR" lang="yo" sz="2800">
                <a:solidFill>
                  <a:schemeClr val="tx1">
                    <a:lumMod val="65000"/>
                    <a:lumOff val="35000"/>
                  </a:schemeClr>
                </a:solidFill>
              </a:rPr>
              <a:t>apẹja</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yo" sz="2800">
                <a:solidFill>
                  <a:schemeClr val="tx1">
                    <a:lumMod val="65000"/>
                    <a:lumOff val="35000"/>
                  </a:schemeClr>
                </a:solidFill>
              </a:rPr>
              <a:t>③ </a:t>
            </a:r>
            <a:r xmlns:a="http://schemas.openxmlformats.org/drawingml/2006/main">
              <a:rPr altLang="ko-KR" lang="yo" sz="2800">
                <a:solidFill>
                  <a:schemeClr val="tx1">
                    <a:lumMod val="65000"/>
                    <a:lumOff val="35000"/>
                  </a:schemeClr>
                </a:solidFill>
              </a:rPr>
              <a:t>káfíńtà</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yo" sz="2800">
                <a:solidFill>
                  <a:schemeClr val="tx1">
                    <a:lumMod val="65000"/>
                    <a:lumOff val="35000"/>
                  </a:schemeClr>
                </a:solidFill>
              </a:rPr>
              <a:t>④ </a:t>
            </a:r>
            <a:r xmlns:a="http://schemas.openxmlformats.org/drawingml/2006/main">
              <a:rPr altLang="ko-KR" lang="yo" sz="2800">
                <a:solidFill>
                  <a:schemeClr val="tx1">
                    <a:lumMod val="65000"/>
                    <a:lumOff val="35000"/>
                  </a:schemeClr>
                </a:solidFill>
              </a:rPr>
              <a:t>alufaa</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6471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yo" sz="2800">
                <a:solidFill>
                  <a:srgbClr val="ff0000"/>
                </a:solidFill>
              </a:rPr>
              <a:t>① </a:t>
            </a:r>
            <a:r xmlns:a="http://schemas.openxmlformats.org/drawingml/2006/main">
              <a:rPr altLang="ko-KR" lang="yo" sz="2800">
                <a:solidFill>
                  <a:srgbClr val="ff0000"/>
                </a:solidFill>
              </a:rPr>
              <a:t>agbowó-odè</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5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yo" sz="4000">
                <a:solidFill>
                  <a:srgbClr val="ff0000"/>
                </a:solidFill>
              </a:rPr>
              <a:t>Oro Oni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1109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51129"/>
            <a:ext cx="983695" cy="648072"/>
          </a:xfrm>
          <a:prstGeom prst="rect">
            <a:avLst/>
          </a:prstGeom>
          <a:noFill/>
        </p:spPr>
      </p:pic>
      <p:sp>
        <p:nvSpPr>
          <p:cNvPr id="23" name="TextBox 22"/>
          <p:cNvSpPr txBox="1"/>
          <p:nvPr/>
        </p:nvSpPr>
        <p:spPr>
          <a:xfrm>
            <a:off x="467544" y="1389131"/>
            <a:ext cx="8208912" cy="2831957"/>
          </a:xfrm>
          <a:prstGeom prst="rect">
            <a:avLst/>
          </a:prstGeom>
          <a:noFill/>
        </p:spPr>
        <p:txBody>
          <a:bodyPr wrap="square">
            <a:spAutoFit/>
          </a:bodyPr>
          <a:lstStyle/>
          <a:p>
            <a:pPr xmlns:a="http://schemas.openxmlformats.org/drawingml/2006/main" lvl="0">
              <a:defRPr/>
            </a:pPr>
            <a:r xmlns:a="http://schemas.openxmlformats.org/drawingml/2006/main">
              <a:rPr altLang="ko-KR" lang="yo" sz="3600">
                <a:solidFill>
                  <a:schemeClr val="tx1">
                    <a:lumMod val="65000"/>
                    <a:lumOff val="35000"/>
                  </a:schemeClr>
                </a:solidFill>
              </a:rPr>
              <a:t>Bí Jesu ti ń lọ láti ibẹ̀, ó rí ọkunrin kan tí ń jẹ́ Matteu tí ó jókòó ní àgọ́ àwọn agbowó orí. “Tẹle mi,” o sọ fun u, Matteu si dide, o tẹle e.</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889530" y="5229200"/>
            <a:ext cx="3850653" cy="512470"/>
          </a:xfrm>
          <a:prstGeom prst="rect">
            <a:avLst/>
          </a:prstGeom>
          <a:noFill/>
        </p:spPr>
        <p:txBody>
          <a:bodyPr wrap="square">
            <a:spAutoFit/>
          </a:bodyPr>
          <a:lstStyle/>
          <a:p>
            <a:pPr xmlns:a="http://schemas.openxmlformats.org/drawingml/2006/main" algn="r">
              <a:defRPr/>
            </a:pPr>
            <a:r xmlns:a="http://schemas.openxmlformats.org/drawingml/2006/main">
              <a:rPr altLang="ko-KR" lang="yo" sz="2800">
                <a:solidFill>
                  <a:schemeClr val="tx1">
                    <a:lumMod val="65000"/>
                    <a:lumOff val="35000"/>
                  </a:schemeClr>
                </a:solidFill>
              </a:rPr>
              <a:t>Matteu</a:t>
            </a:r>
            <a:r xmlns:a="http://schemas.openxmlformats.org/drawingml/2006/main">
              <a:rPr altLang="en-US" lang="yo" sz="2800">
                <a:solidFill>
                  <a:schemeClr val="tx1">
                    <a:lumMod val="65000"/>
                    <a:lumOff val="35000"/>
                  </a:schemeClr>
                </a:solidFill>
              </a:rPr>
              <a:t> </a:t>
            </a:r>
            <a:r xmlns:a="http://schemas.openxmlformats.org/drawingml/2006/main">
              <a:rPr altLang="ko-KR" lang="yo" sz="2800">
                <a:solidFill>
                  <a:schemeClr val="tx1">
                    <a:lumMod val="65000"/>
                    <a:lumOff val="35000"/>
                  </a:schemeClr>
                </a:solidFill>
              </a:rPr>
              <a:t>9:9</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yo" altLang="ko-KR" b="1">
                <a:solidFill>
                  <a:schemeClr val="tx1">
                    <a:lumMod val="50000"/>
                    <a:lumOff val="50000"/>
                  </a:schemeClr>
                </a:solidFill>
              </a:rPr>
              <a:t>No. 59 Ọrọ Ọlọrun</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2092429"/>
          </a:xfrm>
          <a:prstGeom prst="rect">
            <a:avLst/>
          </a:prstGeom>
          <a:noFill/>
        </p:spPr>
        <p:txBody>
          <a:bodyPr wrap="square">
            <a:spAutoFit/>
          </a:bodyPr>
          <a:lstStyle/>
          <a:p>
            <a:pPr xmlns:a="http://schemas.openxmlformats.org/drawingml/2006/main" algn="ctr">
              <a:defRPr/>
            </a:pPr>
            <a:r xmlns:a="http://schemas.openxmlformats.org/drawingml/2006/main">
              <a:rPr lang="yo" altLang="ko-KR" sz="4400"/>
              <a:t>Jesu yan awọn ọmọ-ẹhin mejila</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7" name="그림 6"/>
          <p:cNvPicPr>
            <a:picLocks noChangeAspect="1"/>
          </p:cNvPicPr>
          <p:nvPr/>
        </p:nvPicPr>
        <p:blipFill rotWithShape="1">
          <a:blip r:embed="rId8"/>
          <a:stretch>
            <a:fillRect/>
          </a:stretch>
        </p:blipFill>
        <p:spPr>
          <a:xfrm>
            <a:off x="4000375" y="1988840"/>
            <a:ext cx="5155975" cy="396166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yo" sz="4000">
                <a:solidFill>
                  <a:srgbClr val="ff0000"/>
                </a:solidFill>
              </a:rPr>
              <a:t>Oro Oni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9916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835696" y="49777"/>
            <a:ext cx="983695" cy="648072"/>
          </a:xfrm>
          <a:prstGeom prst="rect">
            <a:avLst/>
          </a:prstGeom>
          <a:noFill/>
        </p:spPr>
      </p:pic>
      <p:sp>
        <p:nvSpPr>
          <p:cNvPr id="23" name="TextBox 22"/>
          <p:cNvSpPr txBox="1"/>
          <p:nvPr/>
        </p:nvSpPr>
        <p:spPr>
          <a:xfrm>
            <a:off x="467543" y="1189305"/>
            <a:ext cx="8208912" cy="4479390"/>
          </a:xfrm>
          <a:prstGeom prst="rect">
            <a:avLst/>
          </a:prstGeom>
          <a:noFill/>
        </p:spPr>
        <p:txBody>
          <a:bodyPr wrap="square">
            <a:spAutoFit/>
          </a:bodyPr>
          <a:lstStyle/>
          <a:p>
            <a:pPr xmlns:a="http://schemas.openxmlformats.org/drawingml/2006/main" lvl="0">
              <a:defRPr/>
            </a:pPr>
            <a:r xmlns:a="http://schemas.openxmlformats.org/drawingml/2006/main">
              <a:rPr altLang="ko-KR" lang="yo" sz="3600">
                <a:solidFill>
                  <a:schemeClr val="tx1">
                    <a:lumMod val="65000"/>
                    <a:lumOff val="35000"/>
                  </a:schemeClr>
                </a:solidFill>
              </a:rPr>
              <a:t>Ní ọjọ́ kan, Jesu jáde lọ sí ẹ̀bá òkè láti gbadura, ó sì fi gbogbo òru náà gbadura sí Ọlọrun.</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yo" sz="3600">
                <a:solidFill>
                  <a:schemeClr val="tx1">
                    <a:lumMod val="65000"/>
                    <a:lumOff val="35000"/>
                  </a:schemeClr>
                </a:solidFill>
              </a:rPr>
              <a:t>Nígbà tí ilẹ̀ mọ́, ó pe àwọn ọmọ-ẹ̀yìn rẹ̀ sọ́dọ̀ rẹ̀, ó sì yan mejila ninu wọn, àwọn tí ó fi jẹ́ aposteli.</a:t>
            </a:r>
            <a:endParaRPr xmlns:a="http://schemas.openxmlformats.org/drawingml/2006/main" altLang="ko-KR" lang="en-US" sz="3600">
              <a:solidFill>
                <a:schemeClr val="tx1">
                  <a:lumMod val="65000"/>
                  <a:lumOff val="35000"/>
                </a:schemeClr>
              </a:solidFill>
            </a:endParaRPr>
          </a:p>
          <a:p>
            <a:pPr lvl="0">
              <a:defRPr/>
            </a:pPr>
            <a:endParaRPr altLang="en-US" lang="ko-KR" sz="3600">
              <a:solidFill>
                <a:schemeClr val="tx1">
                  <a:lumMod val="65000"/>
                  <a:lumOff val="35000"/>
                </a:schemeClr>
              </a:solidFill>
            </a:endParaRPr>
          </a:p>
        </p:txBody>
      </p:sp>
      <p:sp>
        <p:nvSpPr>
          <p:cNvPr id="24" name="TextBox 23"/>
          <p:cNvSpPr txBox="1"/>
          <p:nvPr/>
        </p:nvSpPr>
        <p:spPr>
          <a:xfrm>
            <a:off x="4684041" y="5633640"/>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yo" sz="2800">
                <a:solidFill>
                  <a:schemeClr val="tx1">
                    <a:lumMod val="65000"/>
                    <a:lumOff val="35000"/>
                  </a:schemeClr>
                </a:solidFill>
              </a:rPr>
              <a:t>Luku</a:t>
            </a:r>
            <a:r xmlns:a="http://schemas.openxmlformats.org/drawingml/2006/main">
              <a:rPr altLang="en-US" lang="yo" sz="2800">
                <a:solidFill>
                  <a:schemeClr val="tx1">
                    <a:lumMod val="65000"/>
                    <a:lumOff val="35000"/>
                  </a:schemeClr>
                </a:solidFill>
              </a:rPr>
              <a:t> </a:t>
            </a:r>
            <a:r xmlns:a="http://schemas.openxmlformats.org/drawingml/2006/main">
              <a:rPr altLang="ko-KR" lang="yo" sz="2800">
                <a:solidFill>
                  <a:schemeClr val="tx1">
                    <a:lumMod val="65000"/>
                    <a:lumOff val="35000"/>
                  </a:schemeClr>
                </a:solidFill>
              </a:rPr>
              <a:t>6:</a:t>
            </a:r>
            <a:r xmlns:a="http://schemas.openxmlformats.org/drawingml/2006/main">
              <a:rPr altLang="en-US" lang="yo" sz="2800">
                <a:solidFill>
                  <a:schemeClr val="tx1">
                    <a:lumMod val="65000"/>
                    <a:lumOff val="35000"/>
                  </a:schemeClr>
                </a:solidFill>
              </a:rPr>
              <a:t> </a:t>
            </a:r>
            <a:r xmlns:a="http://schemas.openxmlformats.org/drawingml/2006/main">
              <a:rPr altLang="ko-KR" lang="yo" sz="2800">
                <a:solidFill>
                  <a:schemeClr val="tx1">
                    <a:lumMod val="65000"/>
                    <a:lumOff val="35000"/>
                  </a:schemeClr>
                </a:solidFill>
              </a:rPr>
              <a:t>12-13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301208"/>
            <a:ext cx="9053611" cy="1459637"/>
          </a:xfrm>
          <a:prstGeom prst="rect">
            <a:avLst/>
          </a:prstGeom>
          <a:noFill/>
        </p:spPr>
        <p:txBody>
          <a:bodyPr wrap="square">
            <a:spAutoFit/>
          </a:bodyPr>
          <a:lstStyle/>
          <a:p>
            <a:pPr xmlns:a="http://schemas.openxmlformats.org/drawingml/2006/main" lvl="0">
              <a:defRPr/>
            </a:pPr>
            <a:r xmlns:a="http://schemas.openxmlformats.org/drawingml/2006/main">
              <a:rPr lang="yo" altLang="ko-KR" sz="3000">
                <a:solidFill>
                  <a:schemeClr val="tx1">
                    <a:lumMod val="65000"/>
                    <a:lumOff val="35000"/>
                  </a:schemeClr>
                </a:solidFill>
              </a:rPr>
              <a:t>Ọ̀pọ̀lọpọ̀ èèyàn ló gbọ́ tí wọ́n sì tẹ̀ lé Jésù. Wọ́n bá Jésù lọ, wọ́n sì kẹ́kọ̀ọ́ lọ́dọ̀ Jésù</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827584" y="476672"/>
            <a:ext cx="7263110" cy="468052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05264"/>
            <a:ext cx="9070726" cy="1077218"/>
          </a:xfrm>
          <a:prstGeom prst="rect">
            <a:avLst/>
          </a:prstGeom>
          <a:noFill/>
        </p:spPr>
        <p:txBody>
          <a:bodyPr wrap="square">
            <a:spAutoFit/>
          </a:bodyPr>
          <a:lstStyle/>
          <a:p>
            <a:pPr xmlns:a="http://schemas.openxmlformats.org/drawingml/2006/main" lvl="0">
              <a:defRPr/>
            </a:pPr>
            <a:r xmlns:a="http://schemas.openxmlformats.org/drawingml/2006/main">
              <a:rPr lang="yo" altLang="ko-KR" sz="3200">
                <a:solidFill>
                  <a:schemeClr val="tx1">
                    <a:lumMod val="65000"/>
                    <a:lumOff val="35000"/>
                  </a:schemeClr>
                </a:solidFill>
              </a:rPr>
              <a:t>Lẹ́yìn gbígbàdúrà, Jésù yan méjìlá lára wọn ní pàtó gẹ́gẹ́ bí ọmọ ẹ̀yìn tímọ́tímọ́.</a:t>
            </a:r>
            <a:r xmlns:a="http://schemas.openxmlformats.org/drawingml/2006/main">
              <a:rPr lang="yo"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6074" y="0"/>
            <a:ext cx="9127926"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107238" cy="1003206"/>
          </a:xfrm>
          <a:prstGeom prst="rect">
            <a:avLst/>
          </a:prstGeom>
          <a:noFill/>
        </p:spPr>
        <p:txBody>
          <a:bodyPr wrap="square">
            <a:spAutoFit/>
          </a:bodyPr>
          <a:lstStyle/>
          <a:p>
            <a:pPr xmlns:a="http://schemas.openxmlformats.org/drawingml/2006/main" lvl="0">
              <a:defRPr/>
            </a:pPr>
            <a:r xmlns:a="http://schemas.openxmlformats.org/drawingml/2006/main">
              <a:rPr lang="yo" altLang="ko-KR" sz="3000">
                <a:solidFill>
                  <a:schemeClr val="tx1">
                    <a:lumMod val="65000"/>
                    <a:lumOff val="35000"/>
                  </a:schemeClr>
                </a:solidFill>
              </a:rPr>
              <a:t>Wọ́n yàn wọ́n láti máa gbé pẹ̀lú Jésù, kí wọ́n lè wàásù ìhìn rere, kí wọ́n sì lé àwọn ẹ̀mí èṣù jáde.</a:t>
            </a:r>
            <a:endParaRPr xmlns:a="http://schemas.openxmlformats.org/drawingml/2006/main" lang="ko-KR" altLang="en-US" sz="3000">
              <a:solidFill>
                <a:schemeClr val="tx1">
                  <a:lumMod val="65000"/>
                  <a:lumOff val="35000"/>
                </a:schemeClr>
              </a:solidFill>
            </a:endParaRPr>
          </a:p>
        </p:txBody>
      </p:sp>
      <p:pic>
        <p:nvPicPr>
          <p:cNvPr id="1026" name="Picture 2" descr="http://cdn.www.ministry-to-children.com/wp-content/uploads/2013/06/Jesus-calls-disciples-1024x449.jpg"/>
          <p:cNvPicPr>
            <a:picLocks noChangeAspect="1" noChangeArrowheads="1"/>
          </p:cNvPicPr>
          <p:nvPr/>
        </p:nvPicPr>
        <p:blipFill rotWithShape="1">
          <a:blip r:embed="rId2"/>
          <a:srcRect/>
          <a:stretch>
            <a:fillRect/>
          </a:stretch>
        </p:blipFill>
        <p:spPr>
          <a:xfrm>
            <a:off x="0" y="332656"/>
            <a:ext cx="9144000" cy="5301208"/>
          </a:xfrm>
          <a:prstGeom prst="rect">
            <a:avLst/>
          </a:prstGeom>
          <a:noFill/>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9070726" cy="940722"/>
          </a:xfrm>
          <a:prstGeom prst="rect">
            <a:avLst/>
          </a:prstGeom>
          <a:noFill/>
        </p:spPr>
        <p:txBody>
          <a:bodyPr wrap="square">
            <a:spAutoFit/>
          </a:bodyPr>
          <a:lstStyle/>
          <a:p>
            <a:pPr xmlns:a="http://schemas.openxmlformats.org/drawingml/2006/main" lvl="0">
              <a:defRPr/>
            </a:pPr>
            <a:r xmlns:a="http://schemas.openxmlformats.org/drawingml/2006/main">
              <a:rPr lang="yo" altLang="ko-KR" sz="2800">
                <a:solidFill>
                  <a:schemeClr val="tx1">
                    <a:lumMod val="65000"/>
                    <a:lumOff val="35000"/>
                  </a:schemeClr>
                </a:solidFill>
              </a:rPr>
              <a:t>“Ògo fún ọ̀run, àlàáfíà fún ayé! E yo, a bi Jesu.” Awon angeli l‘orun wipe</a:t>
            </a:r>
            <a:endParaRPr xmlns:a="http://schemas.openxmlformats.org/drawingml/2006/main" lang="en-US" altLang="ko-KR"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6307"/>
            <a:ext cx="9144000" cy="587096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90389" y="5380672"/>
            <a:ext cx="9053611" cy="1456373"/>
          </a:xfrm>
          <a:prstGeom prst="rect">
            <a:avLst/>
          </a:prstGeom>
          <a:noFill/>
        </p:spPr>
        <p:txBody>
          <a:bodyPr wrap="square">
            <a:spAutoFit/>
          </a:bodyPr>
          <a:lstStyle/>
          <a:p>
            <a:pPr xmlns:a="http://schemas.openxmlformats.org/drawingml/2006/main" lvl="0">
              <a:defRPr/>
            </a:pPr>
            <a:r xmlns:a="http://schemas.openxmlformats.org/drawingml/2006/main">
              <a:rPr altLang="ko-KR" lang="yo" sz="3000">
                <a:solidFill>
                  <a:schemeClr val="tx1">
                    <a:lumMod val="65000"/>
                    <a:lumOff val="35000"/>
                  </a:schemeClr>
                </a:solidFill>
              </a:rPr>
              <a:t>Oniruuru eniyan ni awọn ọmọ-ẹhin: diẹ ninu wọn jẹ apẹja, agbowode, oniyipo, diẹ ninu wọn ni ibinu.</a:t>
            </a:r>
            <a:endParaRPr xmlns:a="http://schemas.openxmlformats.org/drawingml/2006/main" altLang="en-US" lang="ko-KR" sz="3000">
              <a:solidFill>
                <a:schemeClr val="tx1">
                  <a:lumMod val="65000"/>
                  <a:lumOff val="35000"/>
                </a:schemeClr>
              </a:solidFill>
            </a:endParaRPr>
          </a:p>
        </p:txBody>
      </p:sp>
      <p:pic>
        <p:nvPicPr>
          <p:cNvPr descr="http://3.bp.blogspot.com/-r_85EcS71Xs/UiSZPCnRSWI/AAAAAAAABI0/kiYACD3Y37Y/s1600/12+Disciples+with+names+b.png" id="2052" name="Picture 4"/>
          <p:cNvPicPr>
            <a:picLocks noChangeArrowheads="1" noChangeAspect="1"/>
          </p:cNvPicPr>
          <p:nvPr/>
        </p:nvPicPr>
        <p:blipFill rotWithShape="1">
          <a:blip r:embed="rId2"/>
          <a:srcRect b="68"/>
          <a:stretch>
            <a:fillRect/>
          </a:stretch>
        </p:blipFill>
        <p:spPr>
          <a:xfrm>
            <a:off x="-5899" y="1"/>
            <a:ext cx="9134828" cy="5373216"/>
          </a:xfrm>
          <a:prstGeom prst="rect">
            <a:avLst/>
          </a:prstGeom>
          <a:noFill/>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301208"/>
            <a:ext cx="9053611" cy="1554886"/>
          </a:xfrm>
          <a:prstGeom prst="rect">
            <a:avLst/>
          </a:prstGeom>
          <a:noFill/>
        </p:spPr>
        <p:txBody>
          <a:bodyPr wrap="square">
            <a:spAutoFit/>
          </a:bodyPr>
          <a:lstStyle/>
          <a:p>
            <a:pPr xmlns:a="http://schemas.openxmlformats.org/drawingml/2006/main" lvl="0">
              <a:defRPr/>
            </a:pPr>
            <a:r xmlns:a="http://schemas.openxmlformats.org/drawingml/2006/main">
              <a:rPr lang="yo" altLang="ko-KR" sz="3200">
                <a:solidFill>
                  <a:schemeClr val="tx1">
                    <a:lumMod val="65000"/>
                    <a:lumOff val="35000"/>
                  </a:schemeClr>
                </a:solidFill>
              </a:rPr>
              <a:t>Ṣùgbọ́n Jésù gbàdúrà sí Ọlọ́run pé kó yan àwọn ọmọ ẹ̀yìn òun dáadáa, ó sì yàn wọ́n dáadáa, ó tọ́jú wọn dáadáa, ó sì kọ́ wọn dáadáa.</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20337" y="0"/>
            <a:ext cx="9164337"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yo" sz="4000">
                <a:solidFill>
                  <a:srgbClr val="ff0000"/>
                </a:solidFill>
              </a:rPr>
              <a:t>Eko Oni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9179" y="6609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49777"/>
            <a:ext cx="983695" cy="648072"/>
          </a:xfrm>
          <a:prstGeom prst="rect">
            <a:avLst/>
          </a:prstGeom>
          <a:noFill/>
        </p:spPr>
      </p:pic>
      <p:sp>
        <p:nvSpPr>
          <p:cNvPr id="17" name="TextBox 16"/>
          <p:cNvSpPr txBox="1"/>
          <p:nvPr/>
        </p:nvSpPr>
        <p:spPr>
          <a:xfrm>
            <a:off x="380230" y="1268929"/>
            <a:ext cx="8352928" cy="3996491"/>
          </a:xfrm>
          <a:prstGeom prst="rect">
            <a:avLst/>
          </a:prstGeom>
          <a:noFill/>
        </p:spPr>
        <p:txBody>
          <a:bodyPr wrap="square">
            <a:spAutoFit/>
          </a:bodyPr>
          <a:lstStyle/>
          <a:p>
            <a:pPr xmlns:a="http://schemas.openxmlformats.org/drawingml/2006/main" lvl="0">
              <a:defRPr/>
            </a:pPr>
            <a:r xmlns:a="http://schemas.openxmlformats.org/drawingml/2006/main">
              <a:rPr altLang="ko-KR" lang="yo" sz="2800">
                <a:solidFill>
                  <a:schemeClr val="tx1">
                    <a:lumMod val="65000"/>
                    <a:lumOff val="35000"/>
                  </a:schemeClr>
                </a:solidFill>
              </a:rPr>
              <a:t>Ìdí nìyẹn tí Jésù fi yan àwọn ọmọ ẹ̀yìn rẹ̀: 1) láti kọ́ wọn ní ọ̀rọ̀ Ọlọ́run, 2) láti mú kí wọ́n wàásù ìhìn rere gẹ́gẹ́ bí ohun tí wọ́n ti kọ́, àti 3) láti mú kí wọ́n pòkìkí agbára ìjọba Ọlọ́run. Na whẹwhinwhẹ́n ehelẹ wutu, Jesu de devi etọn lẹ.</a:t>
            </a:r>
            <a:r xmlns:a="http://schemas.openxmlformats.org/drawingml/2006/main">
              <a:rPr altLang="en-US" lang="yo" sz="2800">
                <a:solidFill>
                  <a:schemeClr val="tx1">
                    <a:lumMod val="65000"/>
                    <a:lumOff val="35000"/>
                  </a:schemeClr>
                </a:solidFill>
              </a:rPr>
              <a:t> </a:t>
            </a:r>
            <a:r xmlns:a="http://schemas.openxmlformats.org/drawingml/2006/main">
              <a:rPr altLang="ko-KR" lang="yo" sz="2800">
                <a:solidFill>
                  <a:schemeClr val="tx1">
                    <a:lumMod val="65000"/>
                    <a:lumOff val="35000"/>
                  </a:schemeClr>
                </a:solidFill>
              </a:rPr>
              <a:t>A tún jẹ́ ọmọ ẹ̀yìn Jésù.</a:t>
            </a:r>
            <a:endParaRPr xmlns:a="http://schemas.openxmlformats.org/drawingml/2006/main" altLang="ko-KR" lang="en-US" sz="2800">
              <a:solidFill>
                <a:schemeClr val="tx1">
                  <a:lumMod val="65000"/>
                  <a:lumOff val="35000"/>
                </a:schemeClr>
              </a:solidFill>
            </a:endParaRPr>
          </a:p>
          <a:p>
            <a:pPr xmlns:a="http://schemas.openxmlformats.org/drawingml/2006/main" lvl="0">
              <a:defRPr/>
            </a:pPr>
            <a:r xmlns:a="http://schemas.openxmlformats.org/drawingml/2006/main">
              <a:rPr altLang="ko-KR" lang="yo" sz="2800">
                <a:solidFill>
                  <a:schemeClr val="tx1">
                    <a:lumMod val="65000"/>
                    <a:lumOff val="35000"/>
                  </a:schemeClr>
                </a:solidFill>
              </a:rPr>
              <a:t>Ise wa kan naa pelu ise awon omo-ehin Jesu mejila.</a:t>
            </a:r>
            <a:endParaRPr xmlns:a="http://schemas.openxmlformats.org/drawingml/2006/main" altLang="ko-KR" lang="en-US" sz="2800">
              <a:solidFill>
                <a:schemeClr val="tx1">
                  <a:lumMod val="65000"/>
                  <a:lumOff val="35000"/>
                </a:schemeClr>
              </a:solidFill>
            </a:endParaRPr>
          </a:p>
          <a:p>
            <a:pPr xmlns:a="http://schemas.openxmlformats.org/drawingml/2006/main" lvl="0">
              <a:defRPr/>
            </a:pPr>
            <a:r xmlns:a="http://schemas.openxmlformats.org/drawingml/2006/main">
              <a:rPr altLang="ko-KR" lang="yo" sz="2800">
                <a:solidFill>
                  <a:schemeClr val="tx1">
                    <a:lumMod val="65000"/>
                    <a:lumOff val="35000"/>
                  </a:schemeClr>
                </a:solidFill>
              </a:rPr>
              <a:t>Jẹ ki a gbe igbesi aye ọmọ-ẹhin bẹrẹ tod </a:t>
            </a:r>
            <a:r xmlns:a="http://schemas.openxmlformats.org/drawingml/2006/main">
              <a:rPr altLang="ko-KR" lang="yo" sz="3200">
                <a:solidFill>
                  <a:schemeClr val="tx1">
                    <a:lumMod val="65000"/>
                    <a:lumOff val="35000"/>
                  </a:schemeClr>
                </a:solidFill>
              </a:rPr>
              <a:t>ay.</a:t>
            </a:r>
            <a:r xmlns:a="http://schemas.openxmlformats.org/drawingml/2006/main">
              <a:rPr altLang="en-US" lang="yo" sz="3200">
                <a:solidFill>
                  <a:schemeClr val="tx1">
                    <a:lumMod val="65000"/>
                    <a:lumOff val="35000"/>
                  </a:schemeClr>
                </a:solidFill>
              </a:rPr>
              <a:t> </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5188" y="182285"/>
            <a:ext cx="4053592" cy="568285"/>
          </a:xfrm>
          <a:prstGeom prst="rect">
            <a:avLst/>
          </a:prstGeom>
          <a:noFill/>
        </p:spPr>
        <p:txBody>
          <a:bodyPr wrap="square">
            <a:spAutoFit/>
          </a:bodyPr>
          <a:lstStyle/>
          <a:p>
            <a:pPr xmlns:a="http://schemas.openxmlformats.org/drawingml/2006/main" algn="ctr">
              <a:defRPr/>
            </a:pPr>
            <a:r xmlns:a="http://schemas.openxmlformats.org/drawingml/2006/main">
              <a:rPr altLang="ko-KR" lang="yo" sz="3200"/>
              <a:t>Ta ni Jesu?</a:t>
            </a:r>
            <a:r xmlns:a="http://schemas.openxmlformats.org/drawingml/2006/main">
              <a:rPr altLang="en-US" lang="yo"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0925" y="5739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3341"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yo" sz="3600">
                <a:solidFill>
                  <a:srgbClr val="0070c0"/>
                </a:solidFill>
              </a:rPr>
              <a:t>Jesu</a:t>
            </a:r>
            <a:r xmlns:a="http://schemas.openxmlformats.org/drawingml/2006/main">
              <a:rPr altLang="en-US" lang="yo" sz="3600">
                <a:solidFill>
                  <a:srgbClr val="0070c0"/>
                </a:solidFill>
              </a:rPr>
              <a:t> </a:t>
            </a:r>
            <a:r xmlns:a="http://schemas.openxmlformats.org/drawingml/2006/main">
              <a:rPr altLang="ko-KR" lang="yo" sz="3600">
                <a:solidFill>
                  <a:srgbClr val="0070c0"/>
                </a:solidFill>
              </a:rPr>
              <a:t>jẹ…</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yo" sz="3600">
                <a:solidFill>
                  <a:schemeClr val="tx1">
                    <a:lumMod val="65000"/>
                    <a:lumOff val="35000"/>
                  </a:schemeClr>
                </a:solidFill>
              </a:rPr>
              <a:t>Jésù ni ẹni tó kọ́ wa lẹ́kọ̀ọ́ òtítọ́ ọ̀run ká lè máa dàgbà bí àwọn ọmọlẹ́yìn Jésù.</a:t>
            </a:r>
            <a:r xmlns:a="http://schemas.openxmlformats.org/drawingml/2006/main">
              <a:rPr altLang="en-US" lang="yo" sz="3600">
                <a:solidFill>
                  <a:schemeClr val="tx1">
                    <a:lumMod val="65000"/>
                    <a:lumOff val="35000"/>
                  </a:schemeClr>
                </a:solidFill>
              </a:rPr>
              <a:t> </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yo" sz="4000">
                <a:solidFill>
                  <a:srgbClr val="ff0000"/>
                </a:solidFill>
              </a:rPr>
              <a:t>Oni adanwo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6379" y="6745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yo" sz="3200">
                <a:solidFill>
                  <a:schemeClr val="tx1">
                    <a:lumMod val="65000"/>
                    <a:lumOff val="35000"/>
                  </a:schemeClr>
                </a:solidFill>
              </a:rPr>
              <a:t>Ọmọ ẹ̀yìn mélòó ni Jésù yàn gẹ́gẹ́ bí àpọ́sítélì (àwọn tí a rán) ??</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yo" sz="2800">
                <a:solidFill>
                  <a:schemeClr val="tx1">
                    <a:lumMod val="65000"/>
                    <a:lumOff val="35000"/>
                  </a:schemeClr>
                </a:solidFill>
              </a:rPr>
              <a:t>① </a:t>
            </a:r>
            <a:r xmlns:a="http://schemas.openxmlformats.org/drawingml/2006/main">
              <a:rPr altLang="ko-KR" lang="yo" sz="2800">
                <a:solidFill>
                  <a:schemeClr val="tx1">
                    <a:lumMod val="65000"/>
                    <a:lumOff val="35000"/>
                  </a:schemeClr>
                </a:solidFill>
              </a:rPr>
              <a:t>mẹwa</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yo" sz="2800">
                <a:solidFill>
                  <a:schemeClr val="tx1">
                    <a:lumMod val="65000"/>
                    <a:lumOff val="35000"/>
                  </a:schemeClr>
                </a:solidFill>
              </a:rPr>
              <a:t>② </a:t>
            </a:r>
            <a:r xmlns:a="http://schemas.openxmlformats.org/drawingml/2006/main">
              <a:rPr altLang="ko-KR" lang="yo" sz="2800">
                <a:solidFill>
                  <a:schemeClr val="tx1">
                    <a:lumMod val="65000"/>
                    <a:lumOff val="35000"/>
                  </a:schemeClr>
                </a:solidFill>
              </a:rPr>
              <a:t>mọkanla</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39009"/>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yo" sz="2800">
                <a:solidFill>
                  <a:schemeClr val="tx1">
                    <a:lumMod val="65000"/>
                    <a:lumOff val="35000"/>
                  </a:schemeClr>
                </a:solidFill>
              </a:rPr>
              <a:t>③ </a:t>
            </a:r>
            <a:r xmlns:a="http://schemas.openxmlformats.org/drawingml/2006/main">
              <a:rPr altLang="ko-KR" lang="yo" sz="2800">
                <a:solidFill>
                  <a:schemeClr val="tx1">
                    <a:lumMod val="65000"/>
                    <a:lumOff val="35000"/>
                  </a:schemeClr>
                </a:solidFill>
              </a:rPr>
              <a:t>mejila</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yo" sz="2800">
                <a:solidFill>
                  <a:schemeClr val="tx1">
                    <a:lumMod val="65000"/>
                    <a:lumOff val="35000"/>
                  </a:schemeClr>
                </a:solidFill>
              </a:rPr>
              <a:t>④ </a:t>
            </a:r>
            <a:r xmlns:a="http://schemas.openxmlformats.org/drawingml/2006/main">
              <a:rPr altLang="ko-KR" lang="yo" sz="2800">
                <a:solidFill>
                  <a:schemeClr val="tx1">
                    <a:lumMod val="65000"/>
                    <a:lumOff val="35000"/>
                  </a:schemeClr>
                </a:solidFill>
              </a:rPr>
              <a:t>mẹrinla</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52871"/>
            <a:ext cx="8712968" cy="512499"/>
          </a:xfrm>
          <a:prstGeom prst="rect">
            <a:avLst/>
          </a:prstGeom>
          <a:noFill/>
        </p:spPr>
        <p:txBody>
          <a:bodyPr wrap="square">
            <a:spAutoFit/>
          </a:bodyPr>
          <a:lstStyle/>
          <a:p>
            <a:pPr xmlns:a="http://schemas.openxmlformats.org/drawingml/2006/main" lvl="0">
              <a:defRPr/>
            </a:pPr>
            <a:r xmlns:a="http://schemas.openxmlformats.org/drawingml/2006/main">
              <a:rPr altLang="en-US" lang="yo" sz="2800">
                <a:solidFill>
                  <a:srgbClr val="ff0000"/>
                </a:solidFill>
              </a:rPr>
              <a:t>③ </a:t>
            </a:r>
            <a:r xmlns:a="http://schemas.openxmlformats.org/drawingml/2006/main">
              <a:rPr altLang="ko-KR" lang="yo" sz="2800">
                <a:solidFill>
                  <a:srgbClr val="ff0000"/>
                </a:solidFill>
              </a:rPr>
              <a:t>mejila</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6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yo" sz="4000">
                <a:solidFill>
                  <a:srgbClr val="ff0000"/>
                </a:solidFill>
              </a:rPr>
              <a:t>Oro Oni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9916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835696" y="49777"/>
            <a:ext cx="983695" cy="648072"/>
          </a:xfrm>
          <a:prstGeom prst="rect">
            <a:avLst/>
          </a:prstGeom>
          <a:noFill/>
        </p:spPr>
      </p:pic>
      <p:sp>
        <p:nvSpPr>
          <p:cNvPr id="23" name="TextBox 22"/>
          <p:cNvSpPr txBox="1"/>
          <p:nvPr/>
        </p:nvSpPr>
        <p:spPr>
          <a:xfrm>
            <a:off x="467543" y="980728"/>
            <a:ext cx="8208912" cy="4479390"/>
          </a:xfrm>
          <a:prstGeom prst="rect">
            <a:avLst/>
          </a:prstGeom>
          <a:noFill/>
        </p:spPr>
        <p:txBody>
          <a:bodyPr wrap="square">
            <a:spAutoFit/>
          </a:bodyPr>
          <a:lstStyle/>
          <a:p>
            <a:pPr xmlns:a="http://schemas.openxmlformats.org/drawingml/2006/main" lvl="0">
              <a:defRPr/>
            </a:pPr>
            <a:r xmlns:a="http://schemas.openxmlformats.org/drawingml/2006/main">
              <a:rPr altLang="ko-KR" lang="yo" sz="3600">
                <a:solidFill>
                  <a:schemeClr val="tx1">
                    <a:lumMod val="65000"/>
                    <a:lumOff val="35000"/>
                  </a:schemeClr>
                </a:solidFill>
              </a:rPr>
              <a:t>Ní ọjọ́ kan, Jesu jáde lọ sí ẹ̀bá òkè láti gbadura, ó sì fi gbogbo òru náà gbadura sí Ọlọrun.</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yo" sz="3600">
                <a:solidFill>
                  <a:schemeClr val="tx1">
                    <a:lumMod val="65000"/>
                    <a:lumOff val="35000"/>
                  </a:schemeClr>
                </a:solidFill>
              </a:rPr>
              <a:t>Nígbà tí ilẹ̀ mọ́, ó pe àwọn ọmọ-ẹ̀yìn rẹ̀ sọ́dọ̀ rẹ̀, ó sì yan mejila ninu wọn, àwọn tí ó fi jẹ́ aposteli.</a:t>
            </a:r>
            <a:endParaRPr xmlns:a="http://schemas.openxmlformats.org/drawingml/2006/main" altLang="ko-KR" lang="en-US" sz="3600">
              <a:solidFill>
                <a:schemeClr val="tx1">
                  <a:lumMod val="65000"/>
                  <a:lumOff val="35000"/>
                </a:schemeClr>
              </a:solidFill>
            </a:endParaRPr>
          </a:p>
          <a:p>
            <a:pPr lvl="0">
              <a:defRPr/>
            </a:pPr>
            <a:endParaRPr altLang="en-US" lang="ko-KR" sz="3600">
              <a:solidFill>
                <a:schemeClr val="tx1">
                  <a:lumMod val="65000"/>
                  <a:lumOff val="35000"/>
                </a:schemeClr>
              </a:solidFill>
            </a:endParaRPr>
          </a:p>
        </p:txBody>
      </p:sp>
      <p:sp>
        <p:nvSpPr>
          <p:cNvPr id="24" name="TextBox 23"/>
          <p:cNvSpPr txBox="1"/>
          <p:nvPr/>
        </p:nvSpPr>
        <p:spPr>
          <a:xfrm>
            <a:off x="4684041" y="5633640"/>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yo" sz="2800">
                <a:solidFill>
                  <a:schemeClr val="tx1">
                    <a:lumMod val="65000"/>
                    <a:lumOff val="35000"/>
                  </a:schemeClr>
                </a:solidFill>
              </a:rPr>
              <a:t>Luku</a:t>
            </a:r>
            <a:r xmlns:a="http://schemas.openxmlformats.org/drawingml/2006/main">
              <a:rPr altLang="en-US" lang="yo" sz="2800">
                <a:solidFill>
                  <a:schemeClr val="tx1">
                    <a:lumMod val="65000"/>
                    <a:lumOff val="35000"/>
                  </a:schemeClr>
                </a:solidFill>
              </a:rPr>
              <a:t> </a:t>
            </a:r>
            <a:r xmlns:a="http://schemas.openxmlformats.org/drawingml/2006/main">
              <a:rPr altLang="ko-KR" lang="yo" sz="2800">
                <a:solidFill>
                  <a:schemeClr val="tx1">
                    <a:lumMod val="65000"/>
                    <a:lumOff val="35000"/>
                  </a:schemeClr>
                </a:solidFill>
              </a:rPr>
              <a:t>6:</a:t>
            </a:r>
            <a:r xmlns:a="http://schemas.openxmlformats.org/drawingml/2006/main">
              <a:rPr altLang="en-US" lang="yo" sz="2800">
                <a:solidFill>
                  <a:schemeClr val="tx1">
                    <a:lumMod val="65000"/>
                    <a:lumOff val="35000"/>
                  </a:schemeClr>
                </a:solidFill>
              </a:rPr>
              <a:t> </a:t>
            </a:r>
            <a:r xmlns:a="http://schemas.openxmlformats.org/drawingml/2006/main">
              <a:rPr altLang="ko-KR" lang="yo" sz="2800">
                <a:solidFill>
                  <a:schemeClr val="tx1">
                    <a:lumMod val="65000"/>
                    <a:lumOff val="35000"/>
                  </a:schemeClr>
                </a:solidFill>
              </a:rPr>
              <a:t>12-13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yo" altLang="ko-KR" b="1">
                <a:solidFill>
                  <a:schemeClr val="tx1">
                    <a:lumMod val="50000"/>
                    <a:lumOff val="50000"/>
                  </a:schemeClr>
                </a:solidFill>
              </a:rPr>
              <a:t>No. 60 Ọrọ Ọlọrun</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2768704"/>
          </a:xfrm>
          <a:prstGeom prst="rect">
            <a:avLst/>
          </a:prstGeom>
          <a:noFill/>
        </p:spPr>
        <p:txBody>
          <a:bodyPr wrap="square">
            <a:spAutoFit/>
          </a:bodyPr>
          <a:lstStyle/>
          <a:p>
            <a:pPr xmlns:a="http://schemas.openxmlformats.org/drawingml/2006/main" algn="ctr">
              <a:defRPr/>
            </a:pPr>
            <a:r xmlns:a="http://schemas.openxmlformats.org/drawingml/2006/main">
              <a:rPr lang="yo" altLang="ko-KR" sz="4400"/>
              <a:t>Ìhìn Rere tí Jésù kọ́ni lórí òkè.</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3923928" y="1907599"/>
            <a:ext cx="5232422" cy="390977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yo" sz="4000">
                <a:solidFill>
                  <a:srgbClr val="ff0000"/>
                </a:solidFill>
              </a:rPr>
              <a:t>Oro Oni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5355" y="3982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467544" y="1201682"/>
            <a:ext cx="8208912" cy="3379446"/>
          </a:xfrm>
          <a:prstGeom prst="rect">
            <a:avLst/>
          </a:prstGeom>
          <a:noFill/>
        </p:spPr>
        <p:txBody>
          <a:bodyPr wrap="square">
            <a:spAutoFit/>
          </a:bodyPr>
          <a:lstStyle/>
          <a:p>
            <a:pPr xmlns:a="http://schemas.openxmlformats.org/drawingml/2006/main" lvl="0">
              <a:defRPr/>
            </a:pPr>
            <a:r xmlns:a="http://schemas.openxmlformats.org/drawingml/2006/main">
              <a:rPr altLang="ko-KR" lang="yo" sz="3600">
                <a:solidFill>
                  <a:schemeClr val="tx1">
                    <a:lumMod val="65000"/>
                    <a:lumOff val="35000"/>
                  </a:schemeClr>
                </a:solidFill>
              </a:rPr>
              <a:t>Wàyí o, nígbà tí ó rí ọ̀pọ̀ ènìyàn, ó gun orí òkè lọ, ó sì jókòó. Awọn ọmọ-ẹhin rẹ̀ tọ̀ ọ wá,</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yo" sz="3600">
                <a:solidFill>
                  <a:schemeClr val="tx1">
                    <a:lumMod val="65000"/>
                    <a:lumOff val="35000"/>
                  </a:schemeClr>
                </a:solidFill>
              </a:rPr>
              <a:t>ó sì bẹ̀rẹ̀ sí kọ́ wọn pé:</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yo" sz="3600">
                <a:solidFill>
                  <a:schemeClr val="tx1">
                    <a:lumMod val="65000"/>
                    <a:lumOff val="35000"/>
                  </a:schemeClr>
                </a:solidFill>
              </a:rPr>
              <a:t>“Aláyọ̀ ni àwọn òtòṣì ní ẹ̀mí, nítorí tiwọn ni ìjọba ọ̀run.</a:t>
            </a:r>
            <a:endParaRPr xmlns:a="http://schemas.openxmlformats.org/drawingml/2006/main" altLang="ko-KR" lang="en-US" sz="3600">
              <a:solidFill>
                <a:schemeClr val="tx1">
                  <a:lumMod val="65000"/>
                  <a:lumOff val="35000"/>
                </a:schemeClr>
              </a:solidFill>
            </a:endParaRPr>
          </a:p>
        </p:txBody>
      </p:sp>
      <p:sp>
        <p:nvSpPr>
          <p:cNvPr id="24" name="TextBox 23"/>
          <p:cNvSpPr txBox="1"/>
          <p:nvPr/>
        </p:nvSpPr>
        <p:spPr>
          <a:xfrm>
            <a:off x="4952296" y="5251551"/>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yo" sz="2800">
                <a:solidFill>
                  <a:schemeClr val="tx1">
                    <a:lumMod val="65000"/>
                    <a:lumOff val="35000"/>
                  </a:schemeClr>
                </a:solidFill>
              </a:rPr>
              <a:t>Matteu</a:t>
            </a:r>
            <a:r xmlns:a="http://schemas.openxmlformats.org/drawingml/2006/main">
              <a:rPr altLang="en-US" lang="yo" sz="2800">
                <a:solidFill>
                  <a:schemeClr val="tx1">
                    <a:lumMod val="65000"/>
                    <a:lumOff val="35000"/>
                  </a:schemeClr>
                </a:solidFill>
              </a:rPr>
              <a:t> </a:t>
            </a:r>
            <a:r xmlns:a="http://schemas.openxmlformats.org/drawingml/2006/main">
              <a:rPr altLang="ko-KR" lang="yo" sz="2800">
                <a:solidFill>
                  <a:schemeClr val="tx1">
                    <a:lumMod val="65000"/>
                    <a:lumOff val="35000"/>
                  </a:schemeClr>
                </a:solidFill>
              </a:rPr>
              <a:t>5:1-3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999112"/>
          </a:xfrm>
          <a:prstGeom prst="rect">
            <a:avLst/>
          </a:prstGeom>
          <a:noFill/>
        </p:spPr>
        <p:txBody>
          <a:bodyPr wrap="square">
            <a:spAutoFit/>
          </a:bodyPr>
          <a:lstStyle/>
          <a:p>
            <a:pPr xmlns:a="http://schemas.openxmlformats.org/drawingml/2006/main" lvl="0">
              <a:defRPr/>
            </a:pPr>
            <a:r xmlns:a="http://schemas.openxmlformats.org/drawingml/2006/main">
              <a:rPr lang="yo" altLang="ko-KR" sz="3000">
                <a:solidFill>
                  <a:schemeClr val="tx1">
                    <a:lumMod val="65000"/>
                    <a:lumOff val="35000"/>
                  </a:schemeClr>
                </a:solidFill>
              </a:rPr>
              <a:t>Jésù kọ́ àwọn ogunlọ́gọ̀ tó wà lórí òkè bí wọ́n ṣe lè máa gbé gẹ́gẹ́ bí èèyàn ìjọba Ọlọ́run.</a:t>
            </a:r>
            <a:endParaRPr xmlns:a="http://schemas.openxmlformats.org/drawingml/2006/main" lang="ko-KR" altLang="en-US" sz="30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5266" y="620688"/>
            <a:ext cx="9144000" cy="50131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637" y="5661248"/>
            <a:ext cx="9070726" cy="1556797"/>
          </a:xfrm>
          <a:prstGeom prst="rect">
            <a:avLst/>
          </a:prstGeom>
          <a:noFill/>
        </p:spPr>
        <p:txBody>
          <a:bodyPr wrap="square">
            <a:spAutoFit/>
          </a:bodyPr>
          <a:lstStyle/>
          <a:p>
            <a:pPr xmlns:a="http://schemas.openxmlformats.org/drawingml/2006/main" lvl="0">
              <a:defRPr/>
            </a:pPr>
            <a:r xmlns:a="http://schemas.openxmlformats.org/drawingml/2006/main">
              <a:rPr lang="yo" altLang="ko-KR" sz="3200">
                <a:solidFill>
                  <a:schemeClr val="tx1">
                    <a:lumMod val="65000"/>
                    <a:lumOff val="35000"/>
                  </a:schemeClr>
                </a:solidFill>
              </a:rPr>
              <a:t>“Aláyọ̀ ni àwọn òtòṣì ní ẹ̀mí, nítorí tiwọn ni ìjọba ọ̀run.</a:t>
            </a:r>
            <a:endParaRPr xmlns:a="http://schemas.openxmlformats.org/drawingml/2006/main" lang="en-US" altLang="ko-KR" sz="3200">
              <a:solidFill>
                <a:schemeClr val="tx1">
                  <a:lumMod val="65000"/>
                  <a:lumOff val="35000"/>
                </a:schemeClr>
              </a:solidFill>
            </a:endParaRPr>
          </a:p>
          <a:p>
            <a:pPr lvl="0">
              <a:defRPr/>
            </a:pPr>
            <a:endParaRPr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323528" y="548680"/>
            <a:ext cx="8064896" cy="463774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40722"/>
          </a:xfrm>
          <a:prstGeom prst="rect">
            <a:avLst/>
          </a:prstGeom>
          <a:noFill/>
        </p:spPr>
        <p:txBody>
          <a:bodyPr wrap="square">
            <a:spAutoFit/>
          </a:bodyPr>
          <a:lstStyle/>
          <a:p>
            <a:pPr xmlns:a="http://schemas.openxmlformats.org/drawingml/2006/main" lvl="0">
              <a:defRPr/>
            </a:pPr>
            <a:r xmlns:a="http://schemas.openxmlformats.org/drawingml/2006/main">
              <a:rPr lang="yo" altLang="ko-KR" sz="2800">
                <a:solidFill>
                  <a:schemeClr val="tx1">
                    <a:lumMod val="65000"/>
                    <a:lumOff val="35000"/>
                  </a:schemeClr>
                </a:solidFill>
              </a:rPr>
              <a:t>Gẹ́gẹ́ bí àwọn áńgẹ́lì ṣe sọ, a bí Jésù ní ìlera nínú ibùjẹ ẹran.</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6147" y="5072417"/>
            <a:ext cx="9107238" cy="1793203"/>
          </a:xfrm>
          <a:prstGeom prst="rect">
            <a:avLst/>
          </a:prstGeom>
          <a:noFill/>
        </p:spPr>
        <p:txBody>
          <a:bodyPr wrap="square">
            <a:spAutoFit/>
          </a:bodyPr>
          <a:lstStyle/>
          <a:p>
            <a:pPr xmlns:a="http://schemas.openxmlformats.org/drawingml/2006/main" lvl="0">
              <a:defRPr/>
            </a:pPr>
            <a:r xmlns:a="http://schemas.openxmlformats.org/drawingml/2006/main">
              <a:rPr lang="yo" altLang="ko-KR" sz="2800">
                <a:solidFill>
                  <a:schemeClr val="tx1">
                    <a:lumMod val="65000"/>
                    <a:lumOff val="35000"/>
                  </a:schemeClr>
                </a:solidFill>
              </a:rPr>
              <a:t>Ẹ̀yin ti kọ́ láti fi eyín yín san padà, ṣùgbọ́n mo sọ fún yín pé kí ẹ fi ẹ̀rẹ̀kẹ́ òsì fún ẹnikẹ́ni tí ó bá lu ẹrẹ̀ ọ̀tún. Nigbana ni iwọ o jẹ ọmọ Ọlọrun!</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703990" y="620688"/>
            <a:ext cx="5699258" cy="42484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537516"/>
            <a:ext cx="9053611" cy="1384995"/>
          </a:xfrm>
          <a:prstGeom prst="rect">
            <a:avLst/>
          </a:prstGeom>
          <a:noFill/>
        </p:spPr>
        <p:txBody>
          <a:bodyPr wrap="square">
            <a:spAutoFit/>
          </a:bodyPr>
          <a:lstStyle/>
          <a:p>
            <a:pPr xmlns:a="http://schemas.openxmlformats.org/drawingml/2006/main" lvl="0">
              <a:defRPr/>
            </a:pPr>
            <a:r xmlns:a="http://schemas.openxmlformats.org/drawingml/2006/main">
              <a:rPr lang="yo" altLang="ko-KR" sz="2800">
                <a:solidFill>
                  <a:schemeClr val="tx1">
                    <a:lumMod val="65000"/>
                    <a:lumOff val="35000"/>
                  </a:schemeClr>
                </a:solidFill>
              </a:rPr>
              <a:t>Wo awọn ẹiyẹ ni afẹfẹ. Awọn ẹyẹ ki i ṣe iṣẹ oko, ṣugbọn Ọlọrun n bọ gbogbo wọn. Oun ko ni toju re ju awon eye lo!</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5375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517232"/>
            <a:ext cx="9053611" cy="1462688"/>
          </a:xfrm>
          <a:prstGeom prst="rect">
            <a:avLst/>
          </a:prstGeom>
          <a:noFill/>
        </p:spPr>
        <p:txBody>
          <a:bodyPr wrap="square">
            <a:spAutoFit/>
          </a:bodyPr>
          <a:lstStyle/>
          <a:p>
            <a:pPr xmlns:a="http://schemas.openxmlformats.org/drawingml/2006/main" lvl="0">
              <a:defRPr/>
            </a:pPr>
            <a:r xmlns:a="http://schemas.openxmlformats.org/drawingml/2006/main">
              <a:rPr lang="yo" altLang="ko-KR" sz="3000">
                <a:solidFill>
                  <a:schemeClr val="tx1">
                    <a:lumMod val="65000"/>
                    <a:lumOff val="35000"/>
                  </a:schemeClr>
                </a:solidFill>
              </a:rPr>
              <a:t>Ẹ̀kọ́ Jésù yà àwọn èèyàn lẹ́nu gidigidi. Ìdí ni pé Jésù ní ọlá àṣẹ tó yàtọ̀ sí àwọn tó ń kọ́ni lẹ́kọ̀ọ́ Bíbélì.</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0" y="332657"/>
            <a:ext cx="9144000" cy="504056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yo" sz="4000">
                <a:solidFill>
                  <a:srgbClr val="ff0000"/>
                </a:solidFill>
              </a:rPr>
              <a:t>Eko Oni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6379" y="6159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71983"/>
            <a:ext cx="983695" cy="648072"/>
          </a:xfrm>
          <a:prstGeom prst="rect">
            <a:avLst/>
          </a:prstGeom>
          <a:noFill/>
        </p:spPr>
      </p:pic>
      <p:sp>
        <p:nvSpPr>
          <p:cNvPr id="17" name="TextBox 16"/>
          <p:cNvSpPr txBox="1"/>
          <p:nvPr/>
        </p:nvSpPr>
        <p:spPr>
          <a:xfrm>
            <a:off x="380230" y="1268929"/>
            <a:ext cx="8352928" cy="3510716"/>
          </a:xfrm>
          <a:prstGeom prst="rect">
            <a:avLst/>
          </a:prstGeom>
          <a:noFill/>
        </p:spPr>
        <p:txBody>
          <a:bodyPr wrap="square">
            <a:spAutoFit/>
          </a:bodyPr>
          <a:lstStyle/>
          <a:p>
            <a:pPr xmlns:a="http://schemas.openxmlformats.org/drawingml/2006/main" algn="ctr">
              <a:defRPr/>
            </a:pPr>
            <a:r xmlns:a="http://schemas.openxmlformats.org/drawingml/2006/main">
              <a:rPr altLang="ko-KR" lang="yo" sz="3200">
                <a:solidFill>
                  <a:schemeClr val="tx1">
                    <a:lumMod val="65000"/>
                    <a:lumOff val="35000"/>
                  </a:schemeClr>
                </a:solidFill>
              </a:rPr>
              <a:t>Jesu so fun wa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yo" sz="3200">
                <a:solidFill>
                  <a:schemeClr val="tx1">
                    <a:lumMod val="65000"/>
                    <a:lumOff val="35000"/>
                  </a:schemeClr>
                </a:solidFill>
              </a:rPr>
              <a:t>pé ìgbésí ayé àwọn èèyàn Ọlọ́run yàtọ̀ sí ti ayé.</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yo" sz="3200">
                <a:solidFill>
                  <a:schemeClr val="tx1">
                    <a:lumMod val="65000"/>
                    <a:lumOff val="35000"/>
                  </a:schemeClr>
                </a:solidFill>
              </a:rPr>
              <a:t>Njẹ iyatọ eyikeyi wa ninu igbesi aye wa lati ọdọ awọn ti ko gbagbọ ninu Jesu?</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yo" sz="3200">
                <a:solidFill>
                  <a:schemeClr val="tx1">
                    <a:lumMod val="65000"/>
                    <a:lumOff val="35000"/>
                  </a:schemeClr>
                </a:solidFill>
              </a:rPr>
              <a:t>Jẹ ki a wo ara wa ki a gbe igbe aye ti o yẹ fun ijọba Ọlọrun.</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205543"/>
            <a:ext cx="4053592" cy="573602"/>
          </a:xfrm>
          <a:prstGeom prst="rect">
            <a:avLst/>
          </a:prstGeom>
          <a:noFill/>
        </p:spPr>
        <p:txBody>
          <a:bodyPr wrap="square">
            <a:spAutoFit/>
          </a:bodyPr>
          <a:lstStyle/>
          <a:p>
            <a:pPr xmlns:a="http://schemas.openxmlformats.org/drawingml/2006/main" algn="ctr">
              <a:defRPr/>
            </a:pPr>
            <a:r xmlns:a="http://schemas.openxmlformats.org/drawingml/2006/main">
              <a:rPr altLang="ko-KR" lang="yo" sz="3200"/>
              <a:t>Ta ni Jesu?</a:t>
            </a:r>
            <a:r xmlns:a="http://schemas.openxmlformats.org/drawingml/2006/main">
              <a:rPr altLang="en-US" lang="yo"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65101"/>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835696" y="2384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yo" sz="3600">
                <a:solidFill>
                  <a:srgbClr val="0070c0"/>
                </a:solidFill>
              </a:rPr>
              <a:t>Jesu..</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yo" sz="3600">
                <a:solidFill>
                  <a:schemeClr val="tx1">
                    <a:lumMod val="65000"/>
                    <a:lumOff val="35000"/>
                  </a:schemeClr>
                </a:solidFill>
              </a:rPr>
              <a:t>Jesu ni ẹniti o yi wa pada lati gbe bi awọn eniyan ijọba Ọlọrun.</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yo" sz="4000"/>
              <a:t>Oni adanwo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50373" y="11788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71132"/>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yo" sz="3200">
                <a:solidFill>
                  <a:schemeClr val="tx1">
                    <a:lumMod val="65000"/>
                    <a:lumOff val="35000"/>
                  </a:schemeClr>
                </a:solidFill>
              </a:rPr>
              <a:t>Kini awọn talaka ninu ẹmi le gba?</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yo" sz="2800">
                <a:solidFill>
                  <a:schemeClr val="tx1">
                    <a:lumMod val="65000"/>
                    <a:lumOff val="35000"/>
                  </a:schemeClr>
                </a:solidFill>
              </a:rPr>
              <a:t>① </a:t>
            </a:r>
            <a:r xmlns:a="http://schemas.openxmlformats.org/drawingml/2006/main">
              <a:rPr altLang="ko-KR" lang="yo" sz="2800">
                <a:solidFill>
                  <a:schemeClr val="tx1">
                    <a:lumMod val="65000"/>
                    <a:lumOff val="35000"/>
                  </a:schemeClr>
                </a:solidFill>
              </a:rPr>
              <a:t>owo</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yo" sz="2800">
                <a:solidFill>
                  <a:schemeClr val="tx1">
                    <a:lumMod val="65000"/>
                    <a:lumOff val="35000"/>
                  </a:schemeClr>
                </a:solidFill>
              </a:rPr>
              <a:t>② </a:t>
            </a:r>
            <a:r xmlns:a="http://schemas.openxmlformats.org/drawingml/2006/main">
              <a:rPr altLang="ko-KR" lang="yo" sz="2800">
                <a:solidFill>
                  <a:schemeClr val="tx1">
                    <a:lumMod val="65000"/>
                    <a:lumOff val="35000"/>
                  </a:schemeClr>
                </a:solidFill>
              </a:rPr>
              <a:t>ounje</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yo" sz="2800">
                <a:solidFill>
                  <a:schemeClr val="tx1">
                    <a:lumMod val="65000"/>
                    <a:lumOff val="35000"/>
                  </a:schemeClr>
                </a:solidFill>
              </a:rPr>
              <a:t>③ </a:t>
            </a:r>
            <a:r xmlns:a="http://schemas.openxmlformats.org/drawingml/2006/main">
              <a:rPr altLang="ko-KR" lang="yo" sz="2800">
                <a:solidFill>
                  <a:schemeClr val="tx1">
                    <a:lumMod val="65000"/>
                    <a:lumOff val="35000"/>
                  </a:schemeClr>
                </a:solidFill>
              </a:rPr>
              <a:t>ola</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yo" sz="2800">
                <a:solidFill>
                  <a:schemeClr val="tx1">
                    <a:lumMod val="65000"/>
                    <a:lumOff val="35000"/>
                  </a:schemeClr>
                </a:solidFill>
              </a:rPr>
              <a:t>④ </a:t>
            </a:r>
            <a:r xmlns:a="http://schemas.openxmlformats.org/drawingml/2006/main">
              <a:rPr altLang="ko-KR" lang="yo" sz="2800">
                <a:solidFill>
                  <a:schemeClr val="tx1">
                    <a:lumMod val="65000"/>
                    <a:lumOff val="35000"/>
                  </a:schemeClr>
                </a:solidFill>
              </a:rPr>
              <a:t>ijọba Ọlọrun</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53314"/>
            <a:ext cx="8712968" cy="512156"/>
          </a:xfrm>
          <a:prstGeom prst="rect">
            <a:avLst/>
          </a:prstGeom>
          <a:noFill/>
        </p:spPr>
        <p:txBody>
          <a:bodyPr wrap="square">
            <a:spAutoFit/>
          </a:bodyPr>
          <a:lstStyle/>
          <a:p>
            <a:pPr xmlns:a="http://schemas.openxmlformats.org/drawingml/2006/main" lvl="0">
              <a:defRPr/>
            </a:pPr>
            <a:r xmlns:a="http://schemas.openxmlformats.org/drawingml/2006/main">
              <a:rPr altLang="en-US" lang="yo" sz="2800">
                <a:solidFill>
                  <a:srgbClr val="ff0000"/>
                </a:solidFill>
              </a:rPr>
              <a:t>④ </a:t>
            </a:r>
            <a:r xmlns:a="http://schemas.openxmlformats.org/drawingml/2006/main">
              <a:rPr altLang="ko-KR" lang="yo" sz="2800">
                <a:solidFill>
                  <a:srgbClr val="ff0000"/>
                </a:solidFill>
              </a:rPr>
              <a:t>ijọba Ọlọrun</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7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yo" sz="4000">
                <a:solidFill>
                  <a:srgbClr val="ff0000"/>
                </a:solidFill>
              </a:rPr>
              <a:t>Oro Oni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5355" y="3982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467544" y="1052736"/>
            <a:ext cx="8208912" cy="3384008"/>
          </a:xfrm>
          <a:prstGeom prst="rect">
            <a:avLst/>
          </a:prstGeom>
          <a:noFill/>
        </p:spPr>
        <p:txBody>
          <a:bodyPr wrap="square">
            <a:spAutoFit/>
          </a:bodyPr>
          <a:lstStyle/>
          <a:p>
            <a:pPr xmlns:a="http://schemas.openxmlformats.org/drawingml/2006/main" lvl="0">
              <a:defRPr/>
            </a:pPr>
            <a:r xmlns:a="http://schemas.openxmlformats.org/drawingml/2006/main">
              <a:rPr altLang="ko-KR" lang="yo" sz="3600">
                <a:solidFill>
                  <a:schemeClr val="tx1">
                    <a:lumMod val="65000"/>
                    <a:lumOff val="35000"/>
                  </a:schemeClr>
                </a:solidFill>
              </a:rPr>
              <a:t>Wàyí o, nígbà tí ó rí ọ̀pọ̀ ènìyàn, ó gun orí òkè lọ, ó sì jókòó. Awọn ọmọ-ẹhin rẹ̀ tọ̀ ọ wá,</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yo" sz="3600">
                <a:solidFill>
                  <a:schemeClr val="tx1">
                    <a:lumMod val="65000"/>
                    <a:lumOff val="35000"/>
                  </a:schemeClr>
                </a:solidFill>
              </a:rPr>
              <a:t>ó sì bẹ̀rẹ̀ sí kọ́ wọn pé:</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yo" sz="3600">
                <a:solidFill>
                  <a:schemeClr val="tx1">
                    <a:lumMod val="65000"/>
                    <a:lumOff val="35000"/>
                  </a:schemeClr>
                </a:solidFill>
              </a:rPr>
              <a:t>“Aláyọ̀ ni àwọn òtòṣì ní ẹ̀mí, nítorí tiwọn ni ìjọba ọ̀run.</a:t>
            </a:r>
            <a:endParaRPr xmlns:a="http://schemas.openxmlformats.org/drawingml/2006/main" altLang="ko-KR" lang="en-US" sz="3600">
              <a:solidFill>
                <a:schemeClr val="tx1">
                  <a:lumMod val="65000"/>
                  <a:lumOff val="35000"/>
                </a:schemeClr>
              </a:solidFill>
            </a:endParaRPr>
          </a:p>
        </p:txBody>
      </p:sp>
      <p:sp>
        <p:nvSpPr>
          <p:cNvPr id="24" name="TextBox 23"/>
          <p:cNvSpPr txBox="1"/>
          <p:nvPr/>
        </p:nvSpPr>
        <p:spPr>
          <a:xfrm>
            <a:off x="4952296" y="5251551"/>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yo" sz="2800">
                <a:solidFill>
                  <a:schemeClr val="tx1">
                    <a:lumMod val="65000"/>
                    <a:lumOff val="35000"/>
                  </a:schemeClr>
                </a:solidFill>
              </a:rPr>
              <a:t>Matteu</a:t>
            </a:r>
            <a:r xmlns:a="http://schemas.openxmlformats.org/drawingml/2006/main">
              <a:rPr altLang="en-US" lang="yo" sz="2800">
                <a:solidFill>
                  <a:schemeClr val="tx1">
                    <a:lumMod val="65000"/>
                    <a:lumOff val="35000"/>
                  </a:schemeClr>
                </a:solidFill>
              </a:rPr>
              <a:t> </a:t>
            </a:r>
            <a:r xmlns:a="http://schemas.openxmlformats.org/drawingml/2006/main">
              <a:rPr altLang="ko-KR" lang="yo" sz="2800">
                <a:solidFill>
                  <a:schemeClr val="tx1">
                    <a:lumMod val="65000"/>
                    <a:lumOff val="35000"/>
                  </a:schemeClr>
                </a:solidFill>
              </a:rPr>
              <a:t>5:1-3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yo" altLang="ko-KR" b="1">
                <a:solidFill>
                  <a:schemeClr val="tx1">
                    <a:lumMod val="50000"/>
                    <a:lumOff val="50000"/>
                  </a:schemeClr>
                </a:solidFill>
              </a:rPr>
              <a:t>No. 61 Ọrọ Ọlọrun</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1425679"/>
          </a:xfrm>
          <a:prstGeom prst="rect">
            <a:avLst/>
          </a:prstGeom>
          <a:noFill/>
        </p:spPr>
        <p:txBody>
          <a:bodyPr wrap="square">
            <a:spAutoFit/>
          </a:bodyPr>
          <a:lstStyle/>
          <a:p>
            <a:pPr xmlns:a="http://schemas.openxmlformats.org/drawingml/2006/main" algn="ctr">
              <a:defRPr/>
            </a:pPr>
            <a:r xmlns:a="http://schemas.openxmlformats.org/drawingml/2006/main">
              <a:rPr lang="yo" altLang="ko-KR" sz="4400"/>
              <a:t>Jesu Tutu Iji Na</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742929" y="1964254"/>
            <a:ext cx="5386639" cy="393989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yo" sz="4000">
                <a:solidFill>
                  <a:srgbClr val="ff0000"/>
                </a:solidFill>
              </a:rPr>
              <a:t>Oro Oni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539552" y="1628800"/>
            <a:ext cx="8208912" cy="2284070"/>
          </a:xfrm>
          <a:prstGeom prst="rect">
            <a:avLst/>
          </a:prstGeom>
          <a:noFill/>
        </p:spPr>
        <p:txBody>
          <a:bodyPr wrap="square">
            <a:spAutoFit/>
          </a:bodyPr>
          <a:lstStyle/>
          <a:p>
            <a:pPr xmlns:a="http://schemas.openxmlformats.org/drawingml/2006/main" lvl="0">
              <a:defRPr/>
            </a:pPr>
            <a:r xmlns:a="http://schemas.openxmlformats.org/drawingml/2006/main">
              <a:rPr altLang="ko-KR" lang="yo" sz="3600">
                <a:solidFill>
                  <a:schemeClr val="tx1">
                    <a:lumMod val="65000"/>
                    <a:lumOff val="35000"/>
                  </a:schemeClr>
                </a:solidFill>
              </a:rPr>
              <a:t>O dide, o ba afẹfẹ wi, o si wi fun awọn riru omi pe, Pakẹ́! Nigbana ni afẹfẹ ku ati pe o balẹ patapata.</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yo" sz="2800">
                <a:solidFill>
                  <a:schemeClr val="tx1">
                    <a:lumMod val="65000"/>
                    <a:lumOff val="35000"/>
                  </a:schemeClr>
                </a:solidFill>
              </a:rPr>
              <a:t>Samisi</a:t>
            </a:r>
            <a:r xmlns:a="http://schemas.openxmlformats.org/drawingml/2006/main">
              <a:rPr altLang="en-US" lang="yo" sz="2800">
                <a:solidFill>
                  <a:schemeClr val="tx1">
                    <a:lumMod val="65000"/>
                    <a:lumOff val="35000"/>
                  </a:schemeClr>
                </a:solidFill>
              </a:rPr>
              <a:t> </a:t>
            </a:r>
            <a:r xmlns:a="http://schemas.openxmlformats.org/drawingml/2006/main">
              <a:rPr altLang="ko-KR" lang="yo" sz="2800">
                <a:solidFill>
                  <a:schemeClr val="tx1">
                    <a:lumMod val="65000"/>
                    <a:lumOff val="35000"/>
                  </a:schemeClr>
                </a:solidFill>
              </a:rPr>
              <a:t>4:</a:t>
            </a:r>
            <a:r xmlns:a="http://schemas.openxmlformats.org/drawingml/2006/main">
              <a:rPr altLang="en-US" lang="yo" sz="2800">
                <a:solidFill>
                  <a:schemeClr val="tx1">
                    <a:lumMod val="65000"/>
                    <a:lumOff val="35000"/>
                  </a:schemeClr>
                </a:solidFill>
              </a:rPr>
              <a:t> </a:t>
            </a:r>
            <a:r xmlns:a="http://schemas.openxmlformats.org/drawingml/2006/main">
              <a:rPr altLang="ko-KR" lang="yo" sz="2800">
                <a:solidFill>
                  <a:schemeClr val="tx1">
                    <a:lumMod val="65000"/>
                    <a:lumOff val="35000"/>
                  </a:schemeClr>
                </a:solidFill>
              </a:rPr>
              <a:t>39</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yo" altLang="ko-KR" sz="3200">
                <a:solidFill>
                  <a:schemeClr val="tx1">
                    <a:lumMod val="65000"/>
                    <a:lumOff val="35000"/>
                  </a:schemeClr>
                </a:solidFill>
              </a:rPr>
              <a:t>Jésù àtàwọn ọmọ ẹ̀yìn rẹ̀ wọ ọkọ̀ ojú omi kan láti sọdá Adágún Gálílì.</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2143" y="1"/>
            <a:ext cx="9144000" cy="57807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566881"/>
            <a:ext cx="9054634" cy="1232064"/>
          </a:xfrm>
          <a:prstGeom prst="rect">
            <a:avLst/>
          </a:prstGeom>
          <a:noFill/>
        </p:spPr>
        <p:txBody>
          <a:bodyPr wrap="square">
            <a:spAutoFit/>
          </a:bodyPr>
          <a:lstStyle/>
          <a:p>
            <a:pPr xmlns:a="http://schemas.openxmlformats.org/drawingml/2006/main" lvl="0">
              <a:defRPr/>
            </a:pPr>
            <a:r xmlns:a="http://schemas.openxmlformats.org/drawingml/2006/main">
              <a:rPr lang="yo" altLang="ko-KR" sz="2500">
                <a:solidFill>
                  <a:schemeClr val="tx1">
                    <a:lumMod val="65000"/>
                    <a:lumOff val="35000"/>
                  </a:schemeClr>
                </a:solidFill>
              </a:rPr>
              <a:t>Àwọn olùṣọ́ àgùntàn Bẹ́tílẹ́hẹ́mù wá láti rí Ọmọ Ọlọ́run tó máa gba àwọn èèyàn là. “Jesu! Omo Olorun! O ṣeun fun wiwa si ilẹ yii! ”…</a:t>
            </a:r>
            <a:endParaRPr xmlns:a="http://schemas.openxmlformats.org/drawingml/2006/main" lang="en-US" altLang="ko-KR" sz="25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56688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05264"/>
            <a:ext cx="9070726" cy="1077218"/>
          </a:xfrm>
          <a:prstGeom prst="rect">
            <a:avLst/>
          </a:prstGeom>
          <a:noFill/>
        </p:spPr>
        <p:txBody>
          <a:bodyPr wrap="square">
            <a:spAutoFit/>
          </a:bodyPr>
          <a:lstStyle/>
          <a:p>
            <a:pPr xmlns:a="http://schemas.openxmlformats.org/drawingml/2006/main" lvl="0">
              <a:defRPr/>
            </a:pPr>
            <a:r xmlns:a="http://schemas.openxmlformats.org/drawingml/2006/main">
              <a:rPr lang="yo" altLang="ko-KR" sz="3200">
                <a:solidFill>
                  <a:schemeClr val="tx1">
                    <a:lumMod val="65000"/>
                    <a:lumOff val="35000"/>
                  </a:schemeClr>
                </a:solidFill>
              </a:rPr>
              <a:t>Nígbà tí wọ́n ń sọdá adágún náà, lójijì ni ẹ̀fúùfù ìbínú kan fẹ́, ìgbì tí ń bani lẹ́rù sì dé.</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141" y="-27383"/>
            <a:ext cx="9144000" cy="58326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107238" cy="1077218"/>
          </a:xfrm>
          <a:prstGeom prst="rect">
            <a:avLst/>
          </a:prstGeom>
          <a:noFill/>
        </p:spPr>
        <p:txBody>
          <a:bodyPr wrap="square">
            <a:spAutoFit/>
          </a:bodyPr>
          <a:lstStyle/>
          <a:p>
            <a:pPr xmlns:a="http://schemas.openxmlformats.org/drawingml/2006/main" lvl="0">
              <a:defRPr/>
            </a:pPr>
            <a:r xmlns:a="http://schemas.openxmlformats.org/drawingml/2006/main">
              <a:rPr lang="yo" altLang="ko-KR" sz="3200">
                <a:solidFill>
                  <a:schemeClr val="tx1">
                    <a:lumMod val="65000"/>
                    <a:lumOff val="35000"/>
                  </a:schemeClr>
                </a:solidFill>
              </a:rPr>
              <a:t>To godo mẹ devi lẹ dọna Jesu dọ. 'Olukọni, ṣe iwọ ko bikita ti a ba rì!'</a:t>
            </a:r>
            <a:r xmlns:a="http://schemas.openxmlformats.org/drawingml/2006/main">
              <a:rPr lang="yo"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8052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494007"/>
            <a:ext cx="9053611" cy="1371613"/>
          </a:xfrm>
          <a:prstGeom prst="rect">
            <a:avLst/>
          </a:prstGeom>
          <a:noFill/>
        </p:spPr>
        <p:txBody>
          <a:bodyPr wrap="square">
            <a:spAutoFit/>
          </a:bodyPr>
          <a:lstStyle/>
          <a:p>
            <a:pPr xmlns:a="http://schemas.openxmlformats.org/drawingml/2006/main" lvl="0">
              <a:defRPr/>
            </a:pPr>
            <a:r xmlns:a="http://schemas.openxmlformats.org/drawingml/2006/main">
              <a:rPr lang="yo" altLang="ko-KR" sz="2800">
                <a:solidFill>
                  <a:schemeClr val="tx1">
                    <a:lumMod val="65000"/>
                    <a:lumOff val="35000"/>
                  </a:schemeClr>
                </a:solidFill>
              </a:rPr>
              <a:t>Jesu bá ìjì náà wí, ó sì wí fún ìgbì náà pé, “Dákẹ́! Ẹ dúró jẹ́ẹ́!” Nigbana ni afẹfẹ ku ati pe o balẹ patapata.</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2758"/>
            <a:ext cx="9144000" cy="54579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797713"/>
            <a:ext cx="9053611" cy="1553681"/>
          </a:xfrm>
          <a:prstGeom prst="rect">
            <a:avLst/>
          </a:prstGeom>
          <a:noFill/>
        </p:spPr>
        <p:txBody>
          <a:bodyPr wrap="square">
            <a:spAutoFit/>
          </a:bodyPr>
          <a:lstStyle/>
          <a:p>
            <a:pPr xmlns:a="http://schemas.openxmlformats.org/drawingml/2006/main" lvl="0">
              <a:defRPr/>
            </a:pPr>
            <a:r xmlns:a="http://schemas.openxmlformats.org/drawingml/2006/main">
              <a:rPr lang="yo" altLang="ko-KR" sz="3200">
                <a:solidFill>
                  <a:schemeClr val="tx1">
                    <a:lumMod val="65000"/>
                    <a:lumOff val="35000"/>
                  </a:schemeClr>
                </a:solidFill>
              </a:rPr>
              <a:t>Ẹ̀rù bà wọ́n, wọ́n sì bi ara wọn léèrè pé, “Ta ni èyí? Àní ẹ̀fúùfù àti ìgbì ń gbọ́ tirẹ̀!”</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0840"/>
            <a:ext cx="9144000" cy="577687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yo" sz="4000">
                <a:solidFill>
                  <a:srgbClr val="ff0000"/>
                </a:solidFill>
              </a:rPr>
              <a:t>Eko Oni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7657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835696" y="76572"/>
            <a:ext cx="983695" cy="648072"/>
          </a:xfrm>
          <a:prstGeom prst="rect">
            <a:avLst/>
          </a:prstGeom>
          <a:noFill/>
        </p:spPr>
      </p:pic>
      <p:sp>
        <p:nvSpPr>
          <p:cNvPr id="17" name="TextBox 16"/>
          <p:cNvSpPr txBox="1"/>
          <p:nvPr/>
        </p:nvSpPr>
        <p:spPr>
          <a:xfrm>
            <a:off x="395536" y="1052736"/>
            <a:ext cx="8352928" cy="3996491"/>
          </a:xfrm>
          <a:prstGeom prst="rect">
            <a:avLst/>
          </a:prstGeom>
          <a:noFill/>
        </p:spPr>
        <p:txBody>
          <a:bodyPr wrap="square">
            <a:spAutoFit/>
          </a:bodyPr>
          <a:lstStyle/>
          <a:p>
            <a:pPr xmlns:a="http://schemas.openxmlformats.org/drawingml/2006/main" algn="ctr">
              <a:defRPr/>
            </a:pPr>
            <a:r xmlns:a="http://schemas.openxmlformats.org/drawingml/2006/main">
              <a:rPr altLang="ko-KR" lang="yo" sz="3200">
                <a:solidFill>
                  <a:schemeClr val="tx1">
                    <a:lumMod val="65000"/>
                    <a:lumOff val="35000"/>
                  </a:schemeClr>
                </a:solidFill>
              </a:rPr>
              <a:t>Olorun nikan lo le pase okun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yo" sz="3200">
                <a:solidFill>
                  <a:schemeClr val="tx1">
                    <a:lumMod val="65000"/>
                    <a:lumOff val="35000"/>
                  </a:schemeClr>
                </a:solidFill>
              </a:rPr>
              <a:t>ati afẹfẹ.</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yo" sz="3200">
                <a:solidFill>
                  <a:schemeClr val="tx1">
                    <a:lumMod val="65000"/>
                    <a:lumOff val="35000"/>
                  </a:schemeClr>
                </a:solidFill>
              </a:rPr>
              <a:t>Ìdí nìyẹn tí Jésù fi jẹ́ Ọlọ́run tó dá ayé tó sì ń ṣàkóso ayé.</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yo" sz="3200">
                <a:solidFill>
                  <a:schemeClr val="tx1">
                    <a:lumMod val="65000"/>
                    <a:lumOff val="35000"/>
                  </a:schemeClr>
                </a:solidFill>
              </a:rPr>
              <a:t>Jesu ti a gbagbọ kii ṣe ọkan ninu ọpọlọpọ awọn oriṣa, ṣugbọn Ọlọrun Ẹlẹda nikan ati alagbara.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yo" sz="3200">
                <a:solidFill>
                  <a:schemeClr val="tx1">
                    <a:lumMod val="65000"/>
                    <a:lumOff val="35000"/>
                  </a:schemeClr>
                </a:solidFill>
              </a:rPr>
              <a:t>A gbọdọ dagba igbagbọ wa nipa fifi otitọ yii ranti.</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55242" y="211849"/>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yo" sz="3200">
                <a:solidFill>
                  <a:srgbClr val="ff0000"/>
                </a:solidFill>
              </a:rPr>
              <a:t>Ta ni Jesu?</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6379" y="5957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yo" sz="3600">
                <a:solidFill>
                  <a:srgbClr val="0070c0"/>
                </a:solidFill>
              </a:rPr>
              <a:t>Jesu</a:t>
            </a:r>
            <a:r xmlns:a="http://schemas.openxmlformats.org/drawingml/2006/main">
              <a:rPr altLang="en-US" lang="yo" sz="3600">
                <a:solidFill>
                  <a:srgbClr val="0070c0"/>
                </a:solidFill>
              </a:rPr>
              <a:t> </a:t>
            </a:r>
            <a:r xmlns:a="http://schemas.openxmlformats.org/drawingml/2006/main">
              <a:rPr altLang="ko-KR" lang="yo" sz="3600">
                <a:solidFill>
                  <a:srgbClr val="0070c0"/>
                </a:solidFill>
              </a:rPr>
              <a:t>ni..</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yo" sz="3600">
                <a:solidFill>
                  <a:schemeClr val="tx1">
                    <a:lumMod val="65000"/>
                    <a:lumOff val="35000"/>
                  </a:schemeClr>
                </a:solidFill>
              </a:rPr>
              <a:t>Jesu ni o ni ohun gbogbo ti o ṣe ati akoso lori ohun gbogbo ninu aye yi.</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yo" sz="4000">
                <a:solidFill>
                  <a:srgbClr val="ff0000"/>
                </a:solidFill>
              </a:rPr>
              <a:t>Oni adanwo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7784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49071"/>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yo" sz="3200">
                <a:solidFill>
                  <a:schemeClr val="tx1">
                    <a:lumMod val="65000"/>
                    <a:lumOff val="35000"/>
                  </a:schemeClr>
                </a:solidFill>
              </a:rPr>
              <a:t>Kí ni Jésù pa láṣẹ lórí òkun àti ẹ̀fúùfù?</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yo" sz="2800">
                <a:solidFill>
                  <a:schemeClr val="tx1">
                    <a:lumMod val="65000"/>
                    <a:lumOff val="35000"/>
                  </a:schemeClr>
                </a:solidFill>
              </a:rPr>
              <a:t>① </a:t>
            </a:r>
            <a:r xmlns:a="http://schemas.openxmlformats.org/drawingml/2006/main">
              <a:rPr altLang="ko-KR" lang="yo" sz="2800">
                <a:solidFill>
                  <a:schemeClr val="tx1">
                    <a:lumMod val="65000"/>
                    <a:lumOff val="35000"/>
                  </a:schemeClr>
                </a:solidFill>
              </a:rPr>
              <a:t>duro</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yo" sz="2800">
                <a:solidFill>
                  <a:schemeClr val="tx1">
                    <a:lumMod val="65000"/>
                    <a:lumOff val="35000"/>
                  </a:schemeClr>
                </a:solidFill>
              </a:rPr>
              <a:t>② </a:t>
            </a:r>
            <a:r xmlns:a="http://schemas.openxmlformats.org/drawingml/2006/main">
              <a:rPr altLang="ko-KR" lang="yo" sz="2800">
                <a:solidFill>
                  <a:schemeClr val="tx1">
                    <a:lumMod val="65000"/>
                    <a:lumOff val="35000"/>
                  </a:schemeClr>
                </a:solidFill>
              </a:rPr>
              <a:t>sáré kó o sì ṣeré</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yo" sz="2800">
                <a:solidFill>
                  <a:schemeClr val="tx1">
                    <a:lumMod val="65000"/>
                    <a:lumOff val="35000"/>
                  </a:schemeClr>
                </a:solidFill>
              </a:rPr>
              <a:t>③ </a:t>
            </a:r>
            <a:r xmlns:a="http://schemas.openxmlformats.org/drawingml/2006/main">
              <a:rPr altLang="ko-KR" lang="yo" sz="2800">
                <a:solidFill>
                  <a:schemeClr val="tx1">
                    <a:lumMod val="65000"/>
                    <a:lumOff val="35000"/>
                  </a:schemeClr>
                </a:solidFill>
              </a:rPr>
              <a:t>ji</a:t>
            </a:r>
            <a:r xmlns:a="http://schemas.openxmlformats.org/drawingml/2006/main">
              <a:rPr altLang="en-US" lang="yo" sz="2800">
                <a:solidFill>
                  <a:schemeClr val="tx1">
                    <a:lumMod val="65000"/>
                    <a:lumOff val="35000"/>
                  </a:schemeClr>
                </a:solidFill>
              </a:rPr>
              <a:t> </a:t>
            </a:r>
            <a:r xmlns:a="http://schemas.openxmlformats.org/drawingml/2006/main">
              <a:rPr altLang="ko-KR" lang="yo" sz="2800">
                <a:solidFill>
                  <a:schemeClr val="tx1">
                    <a:lumMod val="65000"/>
                    <a:lumOff val="35000"/>
                  </a:schemeClr>
                </a:solidFill>
              </a:rPr>
              <a:t>soke</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yo" sz="2800">
                <a:solidFill>
                  <a:schemeClr val="tx1">
                    <a:lumMod val="65000"/>
                    <a:lumOff val="35000"/>
                  </a:schemeClr>
                </a:solidFill>
              </a:rPr>
              <a:t>④ </a:t>
            </a:r>
            <a:r xmlns:a="http://schemas.openxmlformats.org/drawingml/2006/main">
              <a:rPr altLang="ko-KR" lang="yo" sz="2800">
                <a:solidFill>
                  <a:schemeClr val="tx1">
                    <a:lumMod val="65000"/>
                    <a:lumOff val="35000"/>
                  </a:schemeClr>
                </a:solidFill>
              </a:rPr>
              <a:t>ṣii</a:t>
            </a:r>
            <a:r xmlns:a="http://schemas.openxmlformats.org/drawingml/2006/main">
              <a:rPr altLang="en-US" lang="yo" sz="2800">
                <a:solidFill>
                  <a:schemeClr val="tx1">
                    <a:lumMod val="65000"/>
                    <a:lumOff val="35000"/>
                  </a:schemeClr>
                </a:solidFill>
              </a:rPr>
              <a:t> </a:t>
            </a:r>
            <a:r xmlns:a="http://schemas.openxmlformats.org/drawingml/2006/main">
              <a:rPr altLang="ko-KR" lang="yo" sz="2800">
                <a:solidFill>
                  <a:schemeClr val="tx1">
                    <a:lumMod val="65000"/>
                    <a:lumOff val="35000"/>
                  </a:schemeClr>
                </a:solidFill>
              </a:rPr>
              <a:t>tirẹ</a:t>
            </a:r>
            <a:r xmlns:a="http://schemas.openxmlformats.org/drawingml/2006/main">
              <a:rPr altLang="en-US" lang="yo" sz="2800">
                <a:solidFill>
                  <a:schemeClr val="tx1">
                    <a:lumMod val="65000"/>
                    <a:lumOff val="35000"/>
                  </a:schemeClr>
                </a:solidFill>
              </a:rPr>
              <a:t> </a:t>
            </a:r>
            <a:r xmlns:a="http://schemas.openxmlformats.org/drawingml/2006/main">
              <a:rPr altLang="ko-KR" lang="yo" sz="2800">
                <a:solidFill>
                  <a:schemeClr val="tx1">
                    <a:lumMod val="65000"/>
                    <a:lumOff val="35000"/>
                  </a:schemeClr>
                </a:solidFill>
              </a:rPr>
              <a:t>oju</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80928"/>
            <a:ext cx="8712968" cy="512817"/>
          </a:xfrm>
          <a:prstGeom prst="rect">
            <a:avLst/>
          </a:prstGeom>
          <a:noFill/>
        </p:spPr>
        <p:txBody>
          <a:bodyPr wrap="square">
            <a:spAutoFit/>
          </a:bodyPr>
          <a:lstStyle/>
          <a:p>
            <a:pPr xmlns:a="http://schemas.openxmlformats.org/drawingml/2006/main" lvl="0">
              <a:defRPr/>
            </a:pPr>
            <a:r xmlns:a="http://schemas.openxmlformats.org/drawingml/2006/main">
              <a:rPr altLang="en-US" lang="yo" sz="2800">
                <a:solidFill>
                  <a:srgbClr val="ff0000"/>
                </a:solidFill>
              </a:rPr>
              <a:t>① </a:t>
            </a:r>
            <a:r xmlns:a="http://schemas.openxmlformats.org/drawingml/2006/main">
              <a:rPr altLang="ko-KR" lang="yo" sz="2800">
                <a:solidFill>
                  <a:srgbClr val="ff0000"/>
                </a:solidFill>
              </a:rPr>
              <a:t>duro</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8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yo" sz="4000">
                <a:solidFill>
                  <a:srgbClr val="ff0000"/>
                </a:solidFill>
              </a:rPr>
              <a:t>Oro Oni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539552" y="1628800"/>
            <a:ext cx="8208912" cy="2284070"/>
          </a:xfrm>
          <a:prstGeom prst="rect">
            <a:avLst/>
          </a:prstGeom>
          <a:noFill/>
        </p:spPr>
        <p:txBody>
          <a:bodyPr wrap="square">
            <a:spAutoFit/>
          </a:bodyPr>
          <a:lstStyle/>
          <a:p>
            <a:pPr xmlns:a="http://schemas.openxmlformats.org/drawingml/2006/main" lvl="0">
              <a:defRPr/>
            </a:pPr>
            <a:r xmlns:a="http://schemas.openxmlformats.org/drawingml/2006/main">
              <a:rPr altLang="ko-KR" lang="yo" sz="3600">
                <a:solidFill>
                  <a:schemeClr val="tx1">
                    <a:lumMod val="65000"/>
                    <a:lumOff val="35000"/>
                  </a:schemeClr>
                </a:solidFill>
              </a:rPr>
              <a:t>O dide, o ba afẹfẹ wi, o si wi fun awọn riru omi pe, Pakẹ́! Nigbana ni afẹfẹ ku ati pe o balẹ patapata.</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yo" sz="2800">
                <a:solidFill>
                  <a:schemeClr val="tx1">
                    <a:lumMod val="65000"/>
                    <a:lumOff val="35000"/>
                  </a:schemeClr>
                </a:solidFill>
              </a:rPr>
              <a:t>Samisi</a:t>
            </a:r>
            <a:r xmlns:a="http://schemas.openxmlformats.org/drawingml/2006/main">
              <a:rPr altLang="en-US" lang="yo" sz="2800">
                <a:solidFill>
                  <a:schemeClr val="tx1">
                    <a:lumMod val="65000"/>
                    <a:lumOff val="35000"/>
                  </a:schemeClr>
                </a:solidFill>
              </a:rPr>
              <a:t> </a:t>
            </a:r>
            <a:r xmlns:a="http://schemas.openxmlformats.org/drawingml/2006/main">
              <a:rPr altLang="ko-KR" lang="yo" sz="2800">
                <a:solidFill>
                  <a:schemeClr val="tx1">
                    <a:lumMod val="65000"/>
                    <a:lumOff val="35000"/>
                  </a:schemeClr>
                </a:solidFill>
              </a:rPr>
              <a:t>4:</a:t>
            </a:r>
            <a:r xmlns:a="http://schemas.openxmlformats.org/drawingml/2006/main">
              <a:rPr altLang="en-US" lang="yo" sz="2800">
                <a:solidFill>
                  <a:schemeClr val="tx1">
                    <a:lumMod val="65000"/>
                    <a:lumOff val="35000"/>
                  </a:schemeClr>
                </a:solidFill>
              </a:rPr>
              <a:t> </a:t>
            </a:r>
            <a:r xmlns:a="http://schemas.openxmlformats.org/drawingml/2006/main">
              <a:rPr altLang="ko-KR" lang="yo" sz="2800">
                <a:solidFill>
                  <a:schemeClr val="tx1">
                    <a:lumMod val="65000"/>
                    <a:lumOff val="35000"/>
                  </a:schemeClr>
                </a:solidFill>
              </a:rPr>
              <a:t>39</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yo" altLang="ko-KR" b="1">
                <a:solidFill>
                  <a:schemeClr val="tx1">
                    <a:lumMod val="50000"/>
                    <a:lumOff val="50000"/>
                  </a:schemeClr>
                </a:solidFill>
              </a:rPr>
              <a:t>No. 62 Ọrọ Ọlọrun</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1425679"/>
          </a:xfrm>
          <a:prstGeom prst="rect">
            <a:avLst/>
          </a:prstGeom>
          <a:noFill/>
        </p:spPr>
        <p:txBody>
          <a:bodyPr wrap="square">
            <a:spAutoFit/>
          </a:bodyPr>
          <a:lstStyle/>
          <a:p>
            <a:pPr xmlns:a="http://schemas.openxmlformats.org/drawingml/2006/main" algn="ctr">
              <a:defRPr/>
            </a:pPr>
            <a:r xmlns:a="http://schemas.openxmlformats.org/drawingml/2006/main">
              <a:rPr lang="yo" altLang="ko-KR" sz="4400"/>
              <a:t>Tani Fi ọwọ kan Aṣọ mi?</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7" name="그림 6"/>
          <p:cNvPicPr>
            <a:picLocks noChangeAspect="1"/>
          </p:cNvPicPr>
          <p:nvPr/>
        </p:nvPicPr>
        <p:blipFill rotWithShape="1">
          <a:blip r:embed="rId8"/>
          <a:stretch>
            <a:fillRect/>
          </a:stretch>
        </p:blipFill>
        <p:spPr>
          <a:xfrm>
            <a:off x="4110626" y="1604156"/>
            <a:ext cx="5020256" cy="398436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yo" sz="4000">
                <a:solidFill>
                  <a:srgbClr val="ff0000"/>
                </a:solidFill>
              </a:rPr>
              <a:t>Oro Oni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02368" y="7636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49777"/>
            <a:ext cx="983695" cy="648072"/>
          </a:xfrm>
          <a:prstGeom prst="rect">
            <a:avLst/>
          </a:prstGeom>
          <a:noFill/>
        </p:spPr>
      </p:pic>
      <p:sp>
        <p:nvSpPr>
          <p:cNvPr id="23" name="TextBox 22"/>
          <p:cNvSpPr txBox="1"/>
          <p:nvPr/>
        </p:nvSpPr>
        <p:spPr>
          <a:xfrm>
            <a:off x="467544" y="1034053"/>
            <a:ext cx="8208912" cy="2831192"/>
          </a:xfrm>
          <a:prstGeom prst="rect">
            <a:avLst/>
          </a:prstGeom>
          <a:noFill/>
        </p:spPr>
        <p:txBody>
          <a:bodyPr wrap="square">
            <a:spAutoFit/>
          </a:bodyPr>
          <a:lstStyle/>
          <a:p>
            <a:pPr xmlns:a="http://schemas.openxmlformats.org/drawingml/2006/main" lvl="0">
              <a:defRPr/>
            </a:pPr>
            <a:r xmlns:a="http://schemas.openxmlformats.org/drawingml/2006/main">
              <a:rPr altLang="ko-KR" lang="yo" sz="3600">
                <a:solidFill>
                  <a:schemeClr val="tx1">
                    <a:lumMod val="65000"/>
                    <a:lumOff val="35000"/>
                  </a:schemeClr>
                </a:solidFill>
              </a:rPr>
              <a:t>Nigbati o si gbọ́ ti Jesu, o wá lẹhin rẹ̀ ninu ijọ enia, o si fi ọwọ́ kan aṣọ igunwa rẹ̀;</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yo" sz="3600">
                <a:solidFill>
                  <a:schemeClr val="tx1">
                    <a:lumMod val="65000"/>
                    <a:lumOff val="35000"/>
                  </a:schemeClr>
                </a:solidFill>
              </a:rPr>
              <a:t>28. Nitoriti o rò pe, Bi mo ba kan aṣọ rẹ̀, emi o mu larada.</a:t>
            </a:r>
            <a:endParaRPr xmlns:a="http://schemas.openxmlformats.org/drawingml/2006/main" altLang="ko-KR" 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yo" sz="2800">
                <a:solidFill>
                  <a:schemeClr val="tx1">
                    <a:lumMod val="65000"/>
                    <a:lumOff val="35000"/>
                  </a:schemeClr>
                </a:solidFill>
              </a:rPr>
              <a:t>Samisi</a:t>
            </a:r>
            <a:r xmlns:a="http://schemas.openxmlformats.org/drawingml/2006/main">
              <a:rPr altLang="en-US" lang="yo" sz="2800">
                <a:solidFill>
                  <a:schemeClr val="tx1">
                    <a:lumMod val="65000"/>
                    <a:lumOff val="35000"/>
                  </a:schemeClr>
                </a:solidFill>
              </a:rPr>
              <a:t> </a:t>
            </a:r>
            <a:r xmlns:a="http://schemas.openxmlformats.org/drawingml/2006/main">
              <a:rPr altLang="ko-KR" lang="yo" sz="2800">
                <a:solidFill>
                  <a:schemeClr val="tx1">
                    <a:lumMod val="65000"/>
                    <a:lumOff val="35000"/>
                  </a:schemeClr>
                </a:solidFill>
              </a:rPr>
              <a:t>5:</a:t>
            </a:r>
            <a:r xmlns:a="http://schemas.openxmlformats.org/drawingml/2006/main">
              <a:rPr altLang="en-US" lang="yo" sz="2800">
                <a:solidFill>
                  <a:schemeClr val="tx1">
                    <a:lumMod val="65000"/>
                    <a:lumOff val="35000"/>
                  </a:schemeClr>
                </a:solidFill>
              </a:rPr>
              <a:t> </a:t>
            </a:r>
            <a:r xmlns:a="http://schemas.openxmlformats.org/drawingml/2006/main">
              <a:rPr altLang="ko-KR" lang="yo" sz="2800">
                <a:solidFill>
                  <a:schemeClr val="tx1">
                    <a:lumMod val="65000"/>
                    <a:lumOff val="35000"/>
                  </a:schemeClr>
                </a:solidFill>
              </a:rPr>
              <a:t>27-28</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202902"/>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yo" sz="4000">
                <a:solidFill>
                  <a:srgbClr val="ff0000"/>
                </a:solidFill>
              </a:rPr>
              <a:t>Eko Oni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6301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125945"/>
            <a:ext cx="983695" cy="648072"/>
          </a:xfrm>
          <a:prstGeom prst="rect">
            <a:avLst/>
          </a:prstGeom>
          <a:noFill/>
        </p:spPr>
      </p:pic>
      <p:sp>
        <p:nvSpPr>
          <p:cNvPr id="17" name="TextBox 16"/>
          <p:cNvSpPr txBox="1"/>
          <p:nvPr/>
        </p:nvSpPr>
        <p:spPr>
          <a:xfrm>
            <a:off x="467544" y="1268760"/>
            <a:ext cx="8208912" cy="4482434"/>
          </a:xfrm>
          <a:prstGeom prst="rect">
            <a:avLst/>
          </a:prstGeom>
          <a:noFill/>
        </p:spPr>
        <p:txBody>
          <a:bodyPr wrap="square">
            <a:spAutoFit/>
          </a:bodyPr>
          <a:lstStyle/>
          <a:p>
            <a:pPr xmlns:a="http://schemas.openxmlformats.org/drawingml/2006/main" algn="ctr">
              <a:defRPr/>
            </a:pPr>
            <a:r xmlns:a="http://schemas.openxmlformats.org/drawingml/2006/main">
              <a:rPr altLang="ko-KR" lang="yo" sz="3200">
                <a:solidFill>
                  <a:schemeClr val="tx1">
                    <a:lumMod val="65000"/>
                    <a:lumOff val="35000"/>
                  </a:schemeClr>
                </a:solidFill>
              </a:rPr>
              <a:t>Jesu, ẹniti iṣe olori ohun gbogbo,</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yo" sz="3200">
                <a:solidFill>
                  <a:schemeClr val="tx1">
                    <a:lumMod val="65000"/>
                    <a:lumOff val="35000"/>
                  </a:schemeClr>
                </a:solidFill>
              </a:rPr>
              <a:t>omo Olorun ni</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yo" sz="3200">
                <a:solidFill>
                  <a:schemeClr val="tx1">
                    <a:lumMod val="65000"/>
                    <a:lumOff val="35000"/>
                  </a:schemeClr>
                </a:solidFill>
              </a:rPr>
              <a:t>Ṣùgbọ́n nígbà tí Jésù dé ilẹ̀ yìí</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yo" sz="3200">
                <a:solidFill>
                  <a:schemeClr val="tx1">
                    <a:lumMod val="65000"/>
                    <a:lumOff val="35000"/>
                  </a:schemeClr>
                </a:solidFill>
              </a:rPr>
              <a:t>a bi i ni ibùjẹ ẹran pẹlu onirẹlẹ eniyan.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yo" sz="3200">
                <a:solidFill>
                  <a:schemeClr val="tx1">
                    <a:lumMod val="65000"/>
                    <a:lumOff val="35000"/>
                  </a:schemeClr>
                </a:solidFill>
              </a:rPr>
              <a:t>Awa t‘o gba Jesu gbo</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yo" sz="3200">
                <a:solidFill>
                  <a:schemeClr val="tx1">
                    <a:lumMod val="65000"/>
                    <a:lumOff val="35000"/>
                  </a:schemeClr>
                </a:solidFill>
              </a:rPr>
              <a:t>omo Olorun ni.</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yo" sz="3200">
                <a:solidFill>
                  <a:schemeClr val="tx1">
                    <a:lumMod val="65000"/>
                    <a:lumOff val="35000"/>
                  </a:schemeClr>
                </a:solidFill>
              </a:rPr>
              <a:t>Ṣugbọn a ni lati gbe ni irẹlẹ ati irẹlẹ bi Jesu.</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altLang="ko-KR" lang="yo" sz="3200">
                <a:solidFill>
                  <a:schemeClr val="tx1">
                    <a:lumMod val="65000"/>
                    <a:lumOff val="35000"/>
                  </a:schemeClr>
                </a:solidFill>
              </a:rPr>
              <a:t>Ọ̀pọ̀ èèyàn ló gbọ́ nípa Jésù, wọ́n sì tẹ̀ lé Jésù.</a:t>
            </a:r>
            <a:endParaRPr xmlns:a="http://schemas.openxmlformats.org/drawingml/2006/main" altLang="en-US" lang="ko-KR" sz="3200">
              <a:solidFill>
                <a:schemeClr val="tx1">
                  <a:lumMod val="65000"/>
                  <a:lumOff val="35000"/>
                </a:schemeClr>
              </a:solidFill>
            </a:endParaRPr>
          </a:p>
        </p:txBody>
      </p:sp>
      <p:pic>
        <p:nvPicPr>
          <p:cNvPr id="3" name="그림 2"/>
          <p:cNvPicPr>
            <a:picLocks noChangeAspect="1"/>
          </p:cNvPicPr>
          <p:nvPr/>
        </p:nvPicPr>
        <p:blipFill rotWithShape="1">
          <a:blip r:embed="rId2"/>
          <a:srcRect b="305"/>
          <a:stretch>
            <a:fillRect/>
          </a:stretch>
        </p:blipFill>
        <p:spPr>
          <a:xfrm flipH="1">
            <a:off x="0" y="-11034"/>
            <a:ext cx="9157178" cy="56722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05264"/>
            <a:ext cx="9070726" cy="1077218"/>
          </a:xfrm>
          <a:prstGeom prst="rect">
            <a:avLst/>
          </a:prstGeom>
          <a:noFill/>
        </p:spPr>
        <p:txBody>
          <a:bodyPr wrap="square">
            <a:spAutoFit/>
          </a:bodyPr>
          <a:lstStyle/>
          <a:p>
            <a:pPr xmlns:a="http://schemas.openxmlformats.org/drawingml/2006/main" lvl="0">
              <a:defRPr/>
            </a:pPr>
            <a:r xmlns:a="http://schemas.openxmlformats.org/drawingml/2006/main">
              <a:rPr lang="yo" altLang="ko-KR" sz="3200">
                <a:solidFill>
                  <a:schemeClr val="tx1">
                    <a:lumMod val="65000"/>
                    <a:lumOff val="35000"/>
                  </a:schemeClr>
                </a:solidFill>
              </a:rPr>
              <a:t>Nígbà náà ni obìnrin kan wá lẹ́yìn rẹ̀, ó sì fọwọ́ kan aṣọ Jésù kí ó lè mú un lára dá.</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2640902" y="548680"/>
            <a:ext cx="6503098" cy="516123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4869160"/>
            <a:ext cx="9107238" cy="2034560"/>
          </a:xfrm>
          <a:prstGeom prst="rect">
            <a:avLst/>
          </a:prstGeom>
          <a:noFill/>
        </p:spPr>
        <p:txBody>
          <a:bodyPr wrap="square">
            <a:spAutoFit/>
          </a:bodyPr>
          <a:lstStyle/>
          <a:p>
            <a:pPr xmlns:a="http://schemas.openxmlformats.org/drawingml/2006/main" lvl="0">
              <a:defRPr/>
            </a:pPr>
            <a:r xmlns:a="http://schemas.openxmlformats.org/drawingml/2006/main">
              <a:rPr lang="yo" altLang="ko-KR" sz="3200">
                <a:solidFill>
                  <a:schemeClr val="tx1">
                    <a:lumMod val="65000"/>
                    <a:lumOff val="35000"/>
                  </a:schemeClr>
                </a:solidFill>
              </a:rPr>
              <a:t>Obinrin kan ni aisan kan ti a npe ni ẹjẹ fun ọdun 12. O gbiyanju ọpọlọpọ awọn ọna lati ṣe atunṣe, ṣugbọn ko ṣe atunṣe ati pe o ti lo gbogbo ohun ti o ni.</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2446138" y="830520"/>
            <a:ext cx="4214961" cy="360659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445224"/>
            <a:ext cx="9053611" cy="1372770"/>
          </a:xfrm>
          <a:prstGeom prst="rect">
            <a:avLst/>
          </a:prstGeom>
          <a:noFill/>
        </p:spPr>
        <p:txBody>
          <a:bodyPr wrap="square">
            <a:spAutoFit/>
          </a:bodyPr>
          <a:lstStyle/>
          <a:p>
            <a:pPr xmlns:a="http://schemas.openxmlformats.org/drawingml/2006/main" lvl="0">
              <a:defRPr/>
            </a:pPr>
            <a:r xmlns:a="http://schemas.openxmlformats.org/drawingml/2006/main">
              <a:rPr lang="yo" altLang="ko-KR" sz="2800">
                <a:solidFill>
                  <a:schemeClr val="tx1">
                    <a:lumMod val="65000"/>
                    <a:lumOff val="35000"/>
                  </a:schemeClr>
                </a:solidFill>
              </a:rPr>
              <a:t>'Tani fi ọwọ kan aṣọ mi?' Lẹsẹkẹsẹ Jesu mọ̀ pé agbára òun ti jáde lára òun. Ó wá, ó wólẹ̀ lẹ́bàá ẹsẹ̀ rẹ̀, ó sì sọ gbogbo òtítọ́ fún un.</a:t>
            </a:r>
            <a:endParaRPr xmlns:a="http://schemas.openxmlformats.org/drawingml/2006/main" lang="ko-KR" altLang="en-US" sz="2800">
              <a:solidFill>
                <a:schemeClr val="tx1">
                  <a:lumMod val="65000"/>
                  <a:lumOff val="35000"/>
                </a:schemeClr>
              </a:solidFill>
            </a:endParaRPr>
          </a:p>
        </p:txBody>
      </p:sp>
      <p:pic>
        <p:nvPicPr>
          <p:cNvPr id="1026" name="Picture 2" descr="http://cfile204.uf.daum.net/image/114EAC504D3FCCFA289261"/>
          <p:cNvPicPr>
            <a:picLocks noChangeAspect="1" noChangeArrowheads="1"/>
          </p:cNvPicPr>
          <p:nvPr/>
        </p:nvPicPr>
        <p:blipFill rotWithShape="1">
          <a:blip r:embed="rId2"/>
          <a:srcRect/>
          <a:stretch>
            <a:fillRect/>
          </a:stretch>
        </p:blipFill>
        <p:spPr>
          <a:xfrm>
            <a:off x="0" y="0"/>
            <a:ext cx="9144000" cy="5424120"/>
          </a:xfrm>
          <a:prstGeom prst="rect">
            <a:avLst/>
          </a:prstGeom>
          <a:noFill/>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90389" y="5797713"/>
            <a:ext cx="9053611" cy="1077218"/>
          </a:xfrm>
          <a:prstGeom prst="rect">
            <a:avLst/>
          </a:prstGeom>
          <a:noFill/>
        </p:spPr>
        <p:txBody>
          <a:bodyPr wrap="square">
            <a:spAutoFit/>
          </a:bodyPr>
          <a:lstStyle/>
          <a:p>
            <a:pPr xmlns:a="http://schemas.openxmlformats.org/drawingml/2006/main" lvl="0">
              <a:defRPr/>
            </a:pPr>
            <a:r xmlns:a="http://schemas.openxmlformats.org/drawingml/2006/main">
              <a:rPr altLang="ko-KR" lang="yo" sz="3200">
                <a:solidFill>
                  <a:schemeClr val="tx1">
                    <a:lumMod val="65000"/>
                    <a:lumOff val="35000"/>
                  </a:schemeClr>
                </a:solidFill>
              </a:rPr>
              <a:t>Jesu wi fun u pe, Ọmọbinrin, igbagbọ́ rẹ mu ọ larada. Máa lọ ní àlàáfíà.'</a:t>
            </a:r>
            <a:endParaRPr xmlns:a="http://schemas.openxmlformats.org/drawingml/2006/main" altLang="en-US" lang="ko-KR" sz="3200">
              <a:solidFill>
                <a:schemeClr val="tx1">
                  <a:lumMod val="65000"/>
                  <a:lumOff val="35000"/>
                </a:schemeClr>
              </a:solidFill>
            </a:endParaRPr>
          </a:p>
        </p:txBody>
      </p:sp>
      <p:pic>
        <p:nvPicPr>
          <p:cNvPr id="2" name="그림 1"/>
          <p:cNvPicPr>
            <a:picLocks noChangeAspect="1"/>
          </p:cNvPicPr>
          <p:nvPr/>
        </p:nvPicPr>
        <p:blipFill rotWithShape="1">
          <a:blip r:embed="rId2"/>
          <a:srcRect t="131"/>
          <a:stretch>
            <a:fillRect/>
          </a:stretch>
        </p:blipFill>
        <p:spPr>
          <a:xfrm>
            <a:off x="-3899" y="-28651"/>
            <a:ext cx="9144000" cy="582636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yo" sz="4000">
                <a:solidFill>
                  <a:srgbClr val="ff0000"/>
                </a:solidFill>
              </a:rPr>
              <a:t>Eko Oni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3077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763688" y="107216"/>
            <a:ext cx="983695" cy="648072"/>
          </a:xfrm>
          <a:prstGeom prst="rect">
            <a:avLst/>
          </a:prstGeom>
          <a:noFill/>
        </p:spPr>
      </p:pic>
      <p:sp>
        <p:nvSpPr>
          <p:cNvPr id="17" name="TextBox 16"/>
          <p:cNvSpPr txBox="1"/>
          <p:nvPr/>
        </p:nvSpPr>
        <p:spPr>
          <a:xfrm>
            <a:off x="380230" y="1268929"/>
            <a:ext cx="8352928" cy="3510716"/>
          </a:xfrm>
          <a:prstGeom prst="rect">
            <a:avLst/>
          </a:prstGeom>
          <a:noFill/>
        </p:spPr>
        <p:txBody>
          <a:bodyPr wrap="square">
            <a:spAutoFit/>
          </a:bodyPr>
          <a:lstStyle/>
          <a:p>
            <a:pPr xmlns:a="http://schemas.openxmlformats.org/drawingml/2006/main" algn="ctr">
              <a:defRPr/>
            </a:pPr>
            <a:r xmlns:a="http://schemas.openxmlformats.org/drawingml/2006/main">
              <a:rPr altLang="ko-KR" lang="yo" sz="3200">
                <a:solidFill>
                  <a:schemeClr val="tx1">
                    <a:lumMod val="65000"/>
                    <a:lumOff val="35000"/>
                  </a:schemeClr>
                </a:solidFill>
              </a:rPr>
              <a:t>Obìnrin náà tí ó ti ń jìyà ẹ̀jẹ̀ fún ọdún méjìlá [12] lọ sọ́dọ̀ Jésù</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yo" sz="3200">
                <a:solidFill>
                  <a:schemeClr val="tx1">
                    <a:lumMod val="65000"/>
                    <a:lumOff val="35000"/>
                  </a:schemeClr>
                </a:solidFill>
              </a:rPr>
              <a:t>pelu igbagbo.</a:t>
            </a:r>
            <a:r xmlns:a="http://schemas.openxmlformats.org/drawingml/2006/main">
              <a:rPr altLang="en-US" lang="yo" sz="3200">
                <a:solidFill>
                  <a:schemeClr val="tx1">
                    <a:lumMod val="65000"/>
                    <a:lumOff val="35000"/>
                  </a:schemeClr>
                </a:solidFill>
              </a:rPr>
              <a:t> </a:t>
            </a:r>
            <a:r xmlns:a="http://schemas.openxmlformats.org/drawingml/2006/main">
              <a:rPr altLang="ko-KR" lang="yo" sz="3200">
                <a:solidFill>
                  <a:schemeClr val="tx1">
                    <a:lumMod val="65000"/>
                    <a:lumOff val="35000"/>
                  </a:schemeClr>
                </a:solidFill>
              </a:rPr>
              <a:t>Jésù wo obìnrin náà sàn, ó sì gbóríyìn fún ìgbàgbọ́ rẹ̀ níwájú àwọn èèyàn náà.</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yo" sz="3200">
                <a:solidFill>
                  <a:schemeClr val="tx1">
                    <a:lumMod val="65000"/>
                    <a:lumOff val="35000"/>
                  </a:schemeClr>
                </a:solidFill>
              </a:rPr>
              <a:t>Olorun tun ri igbagbo wa.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yo" sz="3200">
                <a:solidFill>
                  <a:schemeClr val="tx1">
                    <a:lumMod val="65000"/>
                    <a:lumOff val="35000"/>
                  </a:schemeClr>
                </a:solidFill>
              </a:rPr>
              <a:t>Nigbati a ba pade awọn nkan ti o nira,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yo" sz="3200">
                <a:solidFill>
                  <a:schemeClr val="tx1">
                    <a:lumMod val="65000"/>
                    <a:lumOff val="35000"/>
                  </a:schemeClr>
                </a:solidFill>
              </a:rPr>
              <a:t>e je ki a wa si odo Olorun pelu igbagbo.</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45204" y="205543"/>
            <a:ext cx="4053592" cy="573602"/>
          </a:xfrm>
          <a:prstGeom prst="rect">
            <a:avLst/>
          </a:prstGeom>
          <a:noFill/>
        </p:spPr>
        <p:txBody>
          <a:bodyPr wrap="square">
            <a:spAutoFit/>
          </a:bodyPr>
          <a:lstStyle/>
          <a:p>
            <a:pPr xmlns:a="http://schemas.openxmlformats.org/drawingml/2006/main" algn="ctr">
              <a:defRPr/>
            </a:pPr>
            <a:r xmlns:a="http://schemas.openxmlformats.org/drawingml/2006/main">
              <a:rPr altLang="ko-KR" lang="yo" sz="3200"/>
              <a:t>Ta ni Jesu?</a:t>
            </a:r>
            <a:r xmlns:a="http://schemas.openxmlformats.org/drawingml/2006/main">
              <a:rPr altLang="en-US" lang="yo"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2779" y="238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0748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yo" sz="3600">
                <a:solidFill>
                  <a:srgbClr val="0070c0"/>
                </a:solidFill>
              </a:rPr>
              <a:t>Jesu..</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yo" sz="3600">
                <a:solidFill>
                  <a:schemeClr val="tx1">
                    <a:lumMod val="65000"/>
                    <a:lumOff val="35000"/>
                  </a:schemeClr>
                </a:solidFill>
              </a:rPr>
              <a:t>Jésù mọ ìrora àti ìṣòro wa ó sì yanjú wọn.</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yo" sz="4000">
                <a:solidFill>
                  <a:srgbClr val="ff0000"/>
                </a:solidFill>
              </a:rPr>
              <a:t>Oni adanwo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9295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43173"/>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yo" sz="3200">
                <a:solidFill>
                  <a:schemeClr val="tx1">
                    <a:lumMod val="65000"/>
                    <a:lumOff val="35000"/>
                  </a:schemeClr>
                </a:solidFill>
              </a:rPr>
              <a:t>Kí ni obìnrin tó ti ń ṣàìsàn fún ọdún 12 fọwọ́ kan Jésù?</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yo" sz="2800">
                <a:solidFill>
                  <a:schemeClr val="tx1">
                    <a:lumMod val="65000"/>
                    <a:lumOff val="35000"/>
                  </a:schemeClr>
                </a:solidFill>
              </a:rPr>
              <a:t>① </a:t>
            </a:r>
            <a:r xmlns:a="http://schemas.openxmlformats.org/drawingml/2006/main">
              <a:rPr altLang="ko-KR" lang="yo" sz="2800">
                <a:solidFill>
                  <a:schemeClr val="tx1">
                    <a:lumMod val="65000"/>
                    <a:lumOff val="35000"/>
                  </a:schemeClr>
                </a:solidFill>
              </a:rPr>
              <a:t>irun</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yo" sz="2800">
                <a:solidFill>
                  <a:schemeClr val="tx1">
                    <a:lumMod val="65000"/>
                    <a:lumOff val="35000"/>
                  </a:schemeClr>
                </a:solidFill>
              </a:rPr>
              <a:t>② </a:t>
            </a:r>
            <a:r xmlns:a="http://schemas.openxmlformats.org/drawingml/2006/main">
              <a:rPr altLang="ko-KR" lang="yo" sz="2800">
                <a:solidFill>
                  <a:schemeClr val="tx1">
                    <a:lumMod val="65000"/>
                    <a:lumOff val="35000"/>
                  </a:schemeClr>
                </a:solidFill>
              </a:rPr>
              <a:t>ọwọ</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yo" sz="2800">
                <a:solidFill>
                  <a:schemeClr val="tx1">
                    <a:lumMod val="65000"/>
                    <a:lumOff val="35000"/>
                  </a:schemeClr>
                </a:solidFill>
              </a:rPr>
              <a:t>③ </a:t>
            </a:r>
            <a:r xmlns:a="http://schemas.openxmlformats.org/drawingml/2006/main">
              <a:rPr altLang="ko-KR" lang="yo" sz="2800">
                <a:solidFill>
                  <a:schemeClr val="tx1">
                    <a:lumMod val="65000"/>
                    <a:lumOff val="35000"/>
                  </a:schemeClr>
                </a:solidFill>
              </a:rPr>
              <a:t>ẹsẹ</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yo" sz="2800">
                <a:solidFill>
                  <a:schemeClr val="tx1">
                    <a:lumMod val="65000"/>
                    <a:lumOff val="35000"/>
                  </a:schemeClr>
                </a:solidFill>
              </a:rPr>
              <a:t>④ </a:t>
            </a:r>
            <a:r xmlns:a="http://schemas.openxmlformats.org/drawingml/2006/main">
              <a:rPr altLang="ko-KR" lang="yo" sz="2800">
                <a:solidFill>
                  <a:schemeClr val="tx1">
                    <a:lumMod val="65000"/>
                    <a:lumOff val="35000"/>
                  </a:schemeClr>
                </a:solidFill>
              </a:rPr>
              <a:t>aṣọ</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yo" sz="2800">
                <a:solidFill>
                  <a:srgbClr val="ff0000"/>
                </a:solidFill>
              </a:rPr>
              <a:t>④ </a:t>
            </a:r>
            <a:r xmlns:a="http://schemas.openxmlformats.org/drawingml/2006/main">
              <a:rPr altLang="ko-KR" lang="yo" sz="2800">
                <a:solidFill>
                  <a:srgbClr val="ff0000"/>
                </a:solidFill>
              </a:rPr>
              <a:t>aṣọ</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9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yo" sz="4000">
                <a:solidFill>
                  <a:srgbClr val="ff0000"/>
                </a:solidFill>
              </a:rPr>
              <a:t>Oro Oni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02368" y="7636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49777"/>
            <a:ext cx="983695" cy="648072"/>
          </a:xfrm>
          <a:prstGeom prst="rect">
            <a:avLst/>
          </a:prstGeom>
          <a:noFill/>
        </p:spPr>
      </p:pic>
      <p:sp>
        <p:nvSpPr>
          <p:cNvPr id="23" name="TextBox 22"/>
          <p:cNvSpPr txBox="1"/>
          <p:nvPr/>
        </p:nvSpPr>
        <p:spPr>
          <a:xfrm>
            <a:off x="467544" y="1052736"/>
            <a:ext cx="8208912" cy="2831559"/>
          </a:xfrm>
          <a:prstGeom prst="rect">
            <a:avLst/>
          </a:prstGeom>
          <a:noFill/>
        </p:spPr>
        <p:txBody>
          <a:bodyPr wrap="square">
            <a:spAutoFit/>
          </a:bodyPr>
          <a:lstStyle/>
          <a:p>
            <a:pPr xmlns:a="http://schemas.openxmlformats.org/drawingml/2006/main" lvl="0">
              <a:defRPr/>
            </a:pPr>
            <a:r xmlns:a="http://schemas.openxmlformats.org/drawingml/2006/main">
              <a:rPr altLang="ko-KR" lang="yo" sz="3600">
                <a:solidFill>
                  <a:schemeClr val="tx1">
                    <a:lumMod val="65000"/>
                    <a:lumOff val="35000"/>
                  </a:schemeClr>
                </a:solidFill>
              </a:rPr>
              <a:t>Nigbati o si gbọ́ ti Jesu, o wá lẹhin rẹ̀ ninu ijọ enia, o si fi ọwọ́ kan aṣọ igunwa rẹ̀;</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yo" sz="3600">
                <a:solidFill>
                  <a:schemeClr val="tx1">
                    <a:lumMod val="65000"/>
                    <a:lumOff val="35000"/>
                  </a:schemeClr>
                </a:solidFill>
              </a:rPr>
              <a:t>nítorí ó rò pé, “Bí mo bá kan aṣọ rẹ̀ kan, ara mi yóò sàn.”</a:t>
            </a:r>
            <a:endParaRPr xmlns:a="http://schemas.openxmlformats.org/drawingml/2006/main" altLang="ko-KR" 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yo" sz="2800">
                <a:solidFill>
                  <a:schemeClr val="tx1">
                    <a:lumMod val="65000"/>
                    <a:lumOff val="35000"/>
                  </a:schemeClr>
                </a:solidFill>
              </a:rPr>
              <a:t>Samisi</a:t>
            </a:r>
            <a:r xmlns:a="http://schemas.openxmlformats.org/drawingml/2006/main">
              <a:rPr altLang="en-US" lang="yo" sz="2800">
                <a:solidFill>
                  <a:schemeClr val="tx1">
                    <a:lumMod val="65000"/>
                    <a:lumOff val="35000"/>
                  </a:schemeClr>
                </a:solidFill>
              </a:rPr>
              <a:t> </a:t>
            </a:r>
            <a:r xmlns:a="http://schemas.openxmlformats.org/drawingml/2006/main">
              <a:rPr altLang="ko-KR" lang="yo" sz="2800">
                <a:solidFill>
                  <a:schemeClr val="tx1">
                    <a:lumMod val="65000"/>
                    <a:lumOff val="35000"/>
                  </a:schemeClr>
                </a:solidFill>
              </a:rPr>
              <a:t>5:</a:t>
            </a:r>
            <a:r xmlns:a="http://schemas.openxmlformats.org/drawingml/2006/main">
              <a:rPr altLang="en-US" lang="yo" sz="2800">
                <a:solidFill>
                  <a:schemeClr val="tx1">
                    <a:lumMod val="65000"/>
                    <a:lumOff val="35000"/>
                  </a:schemeClr>
                </a:solidFill>
              </a:rPr>
              <a:t> </a:t>
            </a:r>
            <a:r xmlns:a="http://schemas.openxmlformats.org/drawingml/2006/main">
              <a:rPr altLang="ko-KR" lang="yo" sz="2800">
                <a:solidFill>
                  <a:schemeClr val="tx1">
                    <a:lumMod val="65000"/>
                    <a:lumOff val="35000"/>
                  </a:schemeClr>
                </a:solidFill>
              </a:rPr>
              <a:t>27-28</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68352" cy="369332"/>
          </a:xfrm>
          <a:prstGeom prst="rect">
            <a:avLst/>
          </a:prstGeom>
          <a:noFill/>
        </p:spPr>
        <p:txBody>
          <a:bodyPr wrap="square">
            <a:spAutoFit/>
          </a:bodyPr>
          <a:lstStyle/>
          <a:p>
            <a:pPr xmlns:a="http://schemas.openxmlformats.org/drawingml/2006/main" lvl="0">
              <a:defRPr/>
            </a:pPr>
            <a:r xmlns:a="http://schemas.openxmlformats.org/drawingml/2006/main">
              <a:rPr lang="yo" altLang="ko-KR" b="1">
                <a:solidFill>
                  <a:schemeClr val="tx1">
                    <a:lumMod val="50000"/>
                    <a:lumOff val="50000"/>
                  </a:schemeClr>
                </a:solidFill>
              </a:rPr>
              <a:t>No. 63 Ọrọ Ọlọrun</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2011487"/>
            <a:ext cx="3931114" cy="748858"/>
          </a:xfrm>
          <a:prstGeom prst="rect">
            <a:avLst/>
          </a:prstGeom>
          <a:noFill/>
        </p:spPr>
        <p:txBody>
          <a:bodyPr wrap="square">
            <a:spAutoFit/>
          </a:bodyPr>
          <a:lstStyle/>
          <a:p>
            <a:pPr xmlns:a="http://schemas.openxmlformats.org/drawingml/2006/main" algn="ctr">
              <a:defRPr/>
            </a:pPr>
            <a:r xmlns:a="http://schemas.openxmlformats.org/drawingml/2006/main">
              <a:rPr lang="yo" altLang="ko-KR" sz="4400"/>
              <a:t>Talita koum!</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272749" y="2011044"/>
            <a:ext cx="4868530" cy="380187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r="57834"/>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descr="D:\bk\bacdk1.png" id="12"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t="66353"/>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descr="D:\bk\bacdk1.png" id="13"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r="66059" t="66341"/>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descr="D:\bk\bacdk1.png" id="1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l="58439"/>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34454" y="178210"/>
            <a:ext cx="4053592" cy="707886"/>
          </a:xfrm>
          <a:prstGeom prst="rect">
            <a:avLst/>
          </a:prstGeom>
          <a:noFill/>
        </p:spPr>
        <p:txBody>
          <a:bodyPr rtlCol="0" wrap="square">
            <a:spAutoFit/>
          </a:bodyPr>
          <a:lstStyle/>
          <a:p>
            <a:pPr xmlns:a="http://schemas.openxmlformats.org/drawingml/2006/main" algn="ctr"/>
            <a:r xmlns:a="http://schemas.openxmlformats.org/drawingml/2006/main">
              <a:rPr altLang="ko-KR" dirty="0" lang="yo" sz="4000">
                <a:solidFill>
                  <a:srgbClr val="FF0000"/>
                </a:solidFill>
              </a:rPr>
              <a:t>Oro Oni</a:t>
            </a:r>
            <a:endParaRPr xmlns:a="http://schemas.openxmlformats.org/drawingml/2006/main" altLang="en-US" dirty="0" lang="ko-KR" sz="4000">
              <a:solidFill>
                <a:srgbClr val="FF0000"/>
              </a:solidFill>
            </a:endParaRPr>
          </a:p>
        </p:txBody>
      </p:sp>
      <p:pic>
        <p:nvPicPr>
          <p:cNvPr descr="D:\bk\bklogo2_1-1.png" id="21" name="Picture 5"/>
          <p:cNvPicPr>
            <a:picLocks noChangeArrowheads="1" noChangeAspect="1"/>
          </p:cNvPicPr>
          <p:nvPr/>
        </p:nvPicPr>
        <p:blipFill rotWithShape="1">
          <a:blip cstate="print" r:embed="rId3">
            <a:extLst>
              <a:ext uri="{28A0092B-C50C-407E-A947-70E740481C1C}">
                <a14:useLocalDpi xmlns:a14="http://schemas.microsoft.com/office/drawing/2010/main" val="0"/>
              </a:ext>
            </a:extLst>
          </a:blip>
          <a:srcRect b="42"/>
          <a:stretch/>
        </p:blipFill>
        <p:spPr bwMode="auto">
          <a:xfrm>
            <a:off x="6096379" y="85388"/>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descr="D:\bk\bklogo2_1-1.png" id="22" name="Picture 5"/>
          <p:cNvPicPr>
            <a:picLocks noChangeArrowheads="1" noChangeAspect="1"/>
          </p:cNvPicPr>
          <p:nvPr/>
        </p:nvPicPr>
        <p:blipFill rotWithShape="1">
          <a:blip cstate="print" r:embed="rId4">
            <a:extLst>
              <a:ext uri="{28A0092B-C50C-407E-A947-70E740481C1C}">
                <a14:useLocalDpi xmlns:a14="http://schemas.microsoft.com/office/drawing/2010/main" val="0"/>
              </a:ext>
            </a:extLst>
          </a:blip>
          <a:srcRect b="42"/>
          <a:stretch/>
        </p:blipFill>
        <p:spPr bwMode="auto">
          <a:xfrm flipH="1">
            <a:off x="2063928"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2228671"/>
            <a:ext cx="8208912" cy="1754326"/>
          </a:xfrm>
          <a:prstGeom prst="rect">
            <a:avLst/>
          </a:prstGeom>
          <a:noFill/>
        </p:spPr>
        <p:txBody>
          <a:bodyPr rtlCol="0" wrap="square">
            <a:spAutoFit/>
          </a:bodyPr>
          <a:lstStyle/>
          <a:p>
            <a:r xmlns:a="http://schemas.openxmlformats.org/drawingml/2006/main">
              <a:rPr altLang="ko-KR" dirty="0" lang="yo" sz="3600">
                <a:solidFill>
                  <a:schemeClr val="tx1">
                    <a:lumMod val="65000"/>
                    <a:lumOff val="35000"/>
                  </a:schemeClr>
                </a:solidFill>
              </a:rPr>
              <a:t>Ìwọ yóò lóyún, ìwọ yóò sì bí ọmọkùnrin kan, ìwọ yóò sì sọ ọ́ ní Jésù.</a:t>
            </a:r>
            <a:endParaRPr xmlns:a="http://schemas.openxmlformats.org/drawingml/2006/main" altLang="en-US" dirty="0"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rtlCol="0" wrap="square">
            <a:spAutoFit/>
          </a:bodyPr>
          <a:lstStyle/>
          <a:p>
            <a:pPr xmlns:a="http://schemas.openxmlformats.org/drawingml/2006/main" algn="r"/>
            <a:r xmlns:a="http://schemas.openxmlformats.org/drawingml/2006/main">
              <a:rPr altLang="ko-KR" dirty="0" lang="yo" sz="2800">
                <a:solidFill>
                  <a:schemeClr val="tx1">
                    <a:lumMod val="65000"/>
                    <a:lumOff val="35000"/>
                  </a:schemeClr>
                </a:solidFill>
              </a:rPr>
              <a:t>Luku</a:t>
            </a:r>
            <a:r xmlns:a="http://schemas.openxmlformats.org/drawingml/2006/main">
              <a:rPr altLang="en-US" dirty="0" lang="yo" sz="2800">
                <a:solidFill>
                  <a:schemeClr val="tx1">
                    <a:lumMod val="65000"/>
                    <a:lumOff val="35000"/>
                  </a:schemeClr>
                </a:solidFill>
              </a:rPr>
              <a:t> </a:t>
            </a:r>
            <a:r xmlns:a="http://schemas.openxmlformats.org/drawingml/2006/main">
              <a:rPr altLang="ko-KR" dirty="0" lang="yo" sz="2800">
                <a:solidFill>
                  <a:schemeClr val="tx1">
                    <a:lumMod val="65000"/>
                    <a:lumOff val="35000"/>
                  </a:schemeClr>
                </a:solidFill>
              </a:rPr>
              <a:t>1:31</a:t>
            </a:r>
            <a:endParaRPr xmlns:a="http://schemas.openxmlformats.org/drawingml/2006/main" altLang="en-US" dirty="0" lang="ko-KR" sz="2800">
              <a:solidFill>
                <a:schemeClr val="tx1">
                  <a:lumMod val="65000"/>
                  <a:lumOff val="35000"/>
                </a:schemeClr>
              </a:solidFill>
            </a:endParaRPr>
          </a:p>
        </p:txBody>
      </p:sp>
    </p:spTree>
    <p:extLst>
      <p:ext uri="{BB962C8B-B14F-4D97-AF65-F5344CB8AC3E}">
        <p14:creationId xmlns:p14="http://schemas.microsoft.com/office/powerpoint/2010/main" val="223038097"/>
      </p:ext>
    </p:extLst>
  </p:cSld>
  <p:clrMapOvr>
    <a:masterClrMapping/>
  </p:clrMapOvr>
</p:sld>
</file>

<file path=ppt/slides/slide2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9131" y="175900"/>
            <a:ext cx="4053592" cy="574670"/>
          </a:xfrm>
          <a:prstGeom prst="rect">
            <a:avLst/>
          </a:prstGeom>
          <a:noFill/>
        </p:spPr>
        <p:txBody>
          <a:bodyPr wrap="square">
            <a:spAutoFit/>
          </a:bodyPr>
          <a:lstStyle/>
          <a:p>
            <a:pPr xmlns:a="http://schemas.openxmlformats.org/drawingml/2006/main" algn="ctr">
              <a:defRPr/>
            </a:pPr>
            <a:r xmlns:a="http://schemas.openxmlformats.org/drawingml/2006/main">
              <a:rPr altLang="ko-KR" lang="yo" sz="3200"/>
              <a:t>Ta ni Jesu?</a:t>
            </a:r>
            <a:r xmlns:a="http://schemas.openxmlformats.org/drawingml/2006/main">
              <a:rPr altLang="en-US" lang="yo"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yo" sz="3600">
                <a:solidFill>
                  <a:srgbClr val="0070c0"/>
                </a:solidFill>
              </a:rPr>
              <a:t>Jesu..</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yo" sz="3600">
                <a:solidFill>
                  <a:schemeClr val="tx1">
                    <a:lumMod val="65000"/>
                    <a:lumOff val="35000"/>
                  </a:schemeClr>
                </a:solidFill>
              </a:rPr>
              <a:t>Jesu wa si aiye ni irẹlẹ ati irẹlẹ, ṣugbọn Oun ni Ọba wa otitọ.</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yo" sz="4000">
                <a:solidFill>
                  <a:srgbClr val="ff0000"/>
                </a:solidFill>
              </a:rPr>
              <a:t>Oro Oni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7556" y="5161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82696"/>
            <a:ext cx="983695" cy="648072"/>
          </a:xfrm>
          <a:prstGeom prst="rect">
            <a:avLst/>
          </a:prstGeom>
          <a:noFill/>
        </p:spPr>
      </p:pic>
      <p:sp>
        <p:nvSpPr>
          <p:cNvPr id="23" name="TextBox 22"/>
          <p:cNvSpPr txBox="1"/>
          <p:nvPr/>
        </p:nvSpPr>
        <p:spPr>
          <a:xfrm>
            <a:off x="539552" y="2034714"/>
            <a:ext cx="8208912" cy="1735281"/>
          </a:xfrm>
          <a:prstGeom prst="rect">
            <a:avLst/>
          </a:prstGeom>
          <a:noFill/>
        </p:spPr>
        <p:txBody>
          <a:bodyPr wrap="square">
            <a:spAutoFit/>
          </a:bodyPr>
          <a:lstStyle/>
          <a:p>
            <a:pPr xmlns:a="http://schemas.openxmlformats.org/drawingml/2006/main" lvl="0">
              <a:defRPr/>
            </a:pPr>
            <a:r xmlns:a="http://schemas.openxmlformats.org/drawingml/2006/main">
              <a:rPr altLang="ko-KR" lang="yo" sz="3600">
                <a:solidFill>
                  <a:schemeClr val="tx1">
                    <a:lumMod val="65000"/>
                    <a:lumOff val="35000"/>
                  </a:schemeClr>
                </a:solidFill>
              </a:rPr>
              <a:t>O si mu u li ọwọ o si wi fun u pe, "Talitha koum!" (eyi ti o tumọ si, "Ọmọbinrin kekere, Mo sọ fun ọ, dide!").</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yo" sz="2800">
                <a:solidFill>
                  <a:schemeClr val="tx1">
                    <a:lumMod val="65000"/>
                    <a:lumOff val="35000"/>
                  </a:schemeClr>
                </a:solidFill>
              </a:rPr>
              <a:t>Samisi</a:t>
            </a:r>
            <a:r xmlns:a="http://schemas.openxmlformats.org/drawingml/2006/main">
              <a:rPr altLang="en-US" lang="yo" sz="2800">
                <a:solidFill>
                  <a:schemeClr val="tx1">
                    <a:lumMod val="65000"/>
                    <a:lumOff val="35000"/>
                  </a:schemeClr>
                </a:solidFill>
              </a:rPr>
              <a:t> </a:t>
            </a:r>
            <a:r xmlns:a="http://schemas.openxmlformats.org/drawingml/2006/main">
              <a:rPr altLang="ko-KR" lang="yo" sz="2800">
                <a:solidFill>
                  <a:schemeClr val="tx1">
                    <a:lumMod val="65000"/>
                    <a:lumOff val="35000"/>
                  </a:schemeClr>
                </a:solidFill>
              </a:rPr>
              <a:t>5:</a:t>
            </a:r>
            <a:r xmlns:a="http://schemas.openxmlformats.org/drawingml/2006/main">
              <a:rPr altLang="en-US" lang="yo" sz="2800">
                <a:solidFill>
                  <a:schemeClr val="tx1">
                    <a:lumMod val="65000"/>
                    <a:lumOff val="35000"/>
                  </a:schemeClr>
                </a:solidFill>
              </a:rPr>
              <a:t> </a:t>
            </a:r>
            <a:r xmlns:a="http://schemas.openxmlformats.org/drawingml/2006/main">
              <a:rPr altLang="ko-KR" lang="yo" sz="2800">
                <a:solidFill>
                  <a:schemeClr val="tx1">
                    <a:lumMod val="65000"/>
                    <a:lumOff val="35000"/>
                  </a:schemeClr>
                </a:solidFill>
              </a:rPr>
              <a:t>41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5" y="5373216"/>
            <a:ext cx="9053611" cy="1549554"/>
          </a:xfrm>
          <a:prstGeom prst="rect">
            <a:avLst/>
          </a:prstGeom>
          <a:noFill/>
        </p:spPr>
        <p:txBody>
          <a:bodyPr wrap="square">
            <a:spAutoFit/>
          </a:bodyPr>
          <a:lstStyle/>
          <a:p>
            <a:pPr xmlns:a="http://schemas.openxmlformats.org/drawingml/2006/main" lvl="0">
              <a:defRPr/>
            </a:pPr>
            <a:r xmlns:a="http://schemas.openxmlformats.org/drawingml/2006/main">
              <a:rPr lang="yo" altLang="ko-KR" sz="3200">
                <a:solidFill>
                  <a:schemeClr val="tx1">
                    <a:lumMod val="65000"/>
                    <a:lumOff val="35000"/>
                  </a:schemeClr>
                </a:solidFill>
              </a:rPr>
              <a:t>Ọkunrin kan ti a npè ni Jairu, olori sinagogu, tọ̀ Jesu wá, o si wipe; “Ọmọbinrin mi n ku. Ran mi lowo."</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30120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637" y="5730539"/>
            <a:ext cx="9070726" cy="1077218"/>
          </a:xfrm>
          <a:prstGeom prst="rect">
            <a:avLst/>
          </a:prstGeom>
          <a:noFill/>
        </p:spPr>
        <p:txBody>
          <a:bodyPr wrap="square">
            <a:spAutoFit/>
          </a:bodyPr>
          <a:lstStyle/>
          <a:p>
            <a:pPr xmlns:a="http://schemas.openxmlformats.org/drawingml/2006/main" lvl="0">
              <a:defRPr/>
            </a:pPr>
            <a:r xmlns:a="http://schemas.openxmlformats.org/drawingml/2006/main">
              <a:rPr lang="yo" altLang="ko-KR" sz="3200">
                <a:solidFill>
                  <a:schemeClr val="tx1">
                    <a:lumMod val="65000"/>
                    <a:lumOff val="35000"/>
                  </a:schemeClr>
                </a:solidFill>
              </a:rPr>
              <a:t>Nígbà tí wọ́n ń bọ̀ lọ́dọ̀ Jésù, ọkùnrin kan sáré lọ sọ fún un pé ọmọbìnrin òun ti kú.</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02866" y="-27384"/>
            <a:ext cx="9144000" cy="568863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733257"/>
            <a:ext cx="9107238" cy="1065688"/>
          </a:xfrm>
          <a:prstGeom prst="rect">
            <a:avLst/>
          </a:prstGeom>
          <a:noFill/>
        </p:spPr>
        <p:txBody>
          <a:bodyPr wrap="square">
            <a:spAutoFit/>
          </a:bodyPr>
          <a:lstStyle/>
          <a:p>
            <a:pPr xmlns:a="http://schemas.openxmlformats.org/drawingml/2006/main" lvl="0">
              <a:defRPr/>
            </a:pPr>
            <a:r xmlns:a="http://schemas.openxmlformats.org/drawingml/2006/main">
              <a:rPr lang="yo" altLang="ko-KR" sz="3200">
                <a:solidFill>
                  <a:schemeClr val="tx1">
                    <a:lumMod val="65000"/>
                    <a:lumOff val="35000"/>
                  </a:schemeClr>
                </a:solidFill>
              </a:rPr>
              <a:t>Nígbà tí wọ́n délé, ọmọbìnrin Jáírù ti kú, àwọn èèyàn sì ń sunkún.</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714092"/>
            <a:ext cx="9053611" cy="1065802"/>
          </a:xfrm>
          <a:prstGeom prst="rect">
            <a:avLst/>
          </a:prstGeom>
          <a:noFill/>
        </p:spPr>
        <p:txBody>
          <a:bodyPr wrap="square">
            <a:spAutoFit/>
          </a:bodyPr>
          <a:lstStyle/>
          <a:p>
            <a:pPr xmlns:a="http://schemas.openxmlformats.org/drawingml/2006/main" lvl="0">
              <a:defRPr/>
            </a:pPr>
            <a:r xmlns:a="http://schemas.openxmlformats.org/drawingml/2006/main">
              <a:rPr lang="yo" altLang="ko-KR" sz="3200">
                <a:solidFill>
                  <a:schemeClr val="tx1">
                    <a:lumMod val="65000"/>
                    <a:lumOff val="35000"/>
                  </a:schemeClr>
                </a:solidFill>
              </a:rPr>
              <a:t>Jesu wọlé, o si wi fun wọn pe, Ọmọ na kò kú, ṣugbọn o sùn.</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73325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168" y="5042118"/>
            <a:ext cx="9053611" cy="1794927"/>
          </a:xfrm>
          <a:prstGeom prst="rect">
            <a:avLst/>
          </a:prstGeom>
          <a:noFill/>
        </p:spPr>
        <p:txBody>
          <a:bodyPr wrap="square">
            <a:spAutoFit/>
          </a:bodyPr>
          <a:lstStyle/>
          <a:p>
            <a:pPr xmlns:a="http://schemas.openxmlformats.org/drawingml/2006/main" lvl="0">
              <a:defRPr/>
            </a:pPr>
            <a:r xmlns:a="http://schemas.openxmlformats.org/drawingml/2006/main">
              <a:rPr lang="yo" altLang="ko-KR" sz="2800">
                <a:solidFill>
                  <a:schemeClr val="tx1">
                    <a:lumMod val="65000"/>
                    <a:lumOff val="35000"/>
                  </a:schemeClr>
                </a:solidFill>
              </a:rPr>
              <a:t>O si mu u li ọwọ o si wi fun u pe, "Talitha koum!" (eyi ti o tumọ si, "Ọmọbinrin kekere, Mo sọ fun ọ, dide!"). Lẹsẹkẹsẹ ọmọbirin naa dide o si rin ni ayika.</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7311"/>
            <a:ext cx="9144000" cy="486184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yo" sz="4000">
                <a:solidFill>
                  <a:srgbClr val="ff0000"/>
                </a:solidFill>
              </a:rPr>
              <a:t>Eko Oni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80090" y="5764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30131"/>
            <a:ext cx="983695" cy="648072"/>
          </a:xfrm>
          <a:prstGeom prst="rect">
            <a:avLst/>
          </a:prstGeom>
          <a:noFill/>
        </p:spPr>
      </p:pic>
      <p:sp>
        <p:nvSpPr>
          <p:cNvPr id="17" name="TextBox 16"/>
          <p:cNvSpPr txBox="1"/>
          <p:nvPr/>
        </p:nvSpPr>
        <p:spPr>
          <a:xfrm>
            <a:off x="395536" y="908720"/>
            <a:ext cx="8352928" cy="4482265"/>
          </a:xfrm>
          <a:prstGeom prst="rect">
            <a:avLst/>
          </a:prstGeom>
          <a:noFill/>
        </p:spPr>
        <p:txBody>
          <a:bodyPr wrap="square">
            <a:spAutoFit/>
          </a:bodyPr>
          <a:lstStyle/>
          <a:p>
            <a:pPr xmlns:a="http://schemas.openxmlformats.org/drawingml/2006/main" algn="ctr">
              <a:defRPr/>
            </a:pPr>
            <a:r xmlns:a="http://schemas.openxmlformats.org/drawingml/2006/main">
              <a:rPr altLang="ko-KR" lang="yo" sz="3200">
                <a:solidFill>
                  <a:schemeClr val="tx1">
                    <a:lumMod val="65000"/>
                    <a:lumOff val="35000"/>
                  </a:schemeClr>
                </a:solidFill>
              </a:rPr>
              <a:t>Jésù ni ẹni tó ń ṣàkóso ikú.</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yo" sz="3200">
                <a:solidFill>
                  <a:schemeClr val="tx1">
                    <a:lumMod val="65000"/>
                    <a:lumOff val="35000"/>
                  </a:schemeClr>
                </a:solidFill>
              </a:rPr>
              <a:t>Ikú ni ohun tó ń bani lẹ́rù jù lọ lójú àwọn èèyàn, àmọ́ Jésù ṣẹ́gun rẹ̀.</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yo" sz="3200">
                <a:solidFill>
                  <a:schemeClr val="tx1">
                    <a:lumMod val="65000"/>
                    <a:lumOff val="35000"/>
                  </a:schemeClr>
                </a:solidFill>
              </a:rPr>
              <a:t>A yoo kú lọjọ kan laipẹ tabi ya.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yo" sz="3200">
                <a:solidFill>
                  <a:schemeClr val="tx1">
                    <a:lumMod val="65000"/>
                    <a:lumOff val="35000"/>
                  </a:schemeClr>
                </a:solidFill>
              </a:rPr>
              <a:t>Ṣugbọn o ko ni lati bẹru iku.</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yo" sz="3200">
                <a:solidFill>
                  <a:schemeClr val="tx1">
                    <a:lumMod val="65000"/>
                    <a:lumOff val="35000"/>
                  </a:schemeClr>
                </a:solidFill>
              </a:rPr>
              <a:t>Ìdí ni pé Jésù ló ń ṣàkóso ikú.</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yo" sz="3200">
                <a:solidFill>
                  <a:schemeClr val="tx1">
                    <a:lumMod val="65000"/>
                    <a:lumOff val="35000"/>
                  </a:schemeClr>
                </a:solidFill>
              </a:rPr>
              <a:t>Ati pe a gbagbọ ninu Jesu ti o ṣẹgun iku.</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7073" y="219398"/>
            <a:ext cx="4053592" cy="569272"/>
          </a:xfrm>
          <a:prstGeom prst="rect">
            <a:avLst/>
          </a:prstGeom>
          <a:noFill/>
        </p:spPr>
        <p:txBody>
          <a:bodyPr wrap="square">
            <a:spAutoFit/>
          </a:bodyPr>
          <a:lstStyle/>
          <a:p>
            <a:pPr xmlns:a="http://schemas.openxmlformats.org/drawingml/2006/main" algn="ctr">
              <a:defRPr/>
            </a:pPr>
            <a:r xmlns:a="http://schemas.openxmlformats.org/drawingml/2006/main">
              <a:rPr altLang="ko-KR" lang="yo" sz="3200">
                <a:solidFill>
                  <a:srgbClr val="ff0000"/>
                </a:solidFill>
              </a:rPr>
              <a:t>Ta ni Jesu?</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80090"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yo" sz="3600">
                <a:solidFill>
                  <a:srgbClr val="0070c0"/>
                </a:solidFill>
              </a:rPr>
              <a:t>Jesu ni..</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yo" sz="3600">
                <a:solidFill>
                  <a:schemeClr val="tx1">
                    <a:lumMod val="65000"/>
                    <a:lumOff val="35000"/>
                  </a:schemeClr>
                </a:solidFill>
              </a:rPr>
              <a:t>Jésù ni Ẹni tó ń fúnni ní ìyè àti Ẹni tó ń ṣàkóso ìyè ní àkókò kan náà.</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yo" sz="4000">
                <a:solidFill>
                  <a:srgbClr val="ff0000"/>
                </a:solidFill>
              </a:rPr>
              <a:t>Oni adanwo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84558" y="6146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61465"/>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yo" sz="3200">
                <a:solidFill>
                  <a:schemeClr val="tx1">
                    <a:lumMod val="65000"/>
                    <a:lumOff val="35000"/>
                  </a:schemeClr>
                </a:solidFill>
              </a:rPr>
              <a:t>Kini "Talitha koum!" tumosi?</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indent="-514350" marL="514350">
              <a:buAutoNum type="circleNumDbPlain"/>
              <a:defRPr/>
            </a:pPr>
            <a:r xmlns:a="http://schemas.openxmlformats.org/drawingml/2006/main">
              <a:rPr altLang="ko-KR" lang="yo" sz="2800">
                <a:solidFill>
                  <a:schemeClr val="tx1">
                    <a:lumMod val="65000"/>
                    <a:lumOff val="35000"/>
                  </a:schemeClr>
                </a:solidFill>
              </a:rPr>
              <a:t>Ọmọbinrin kekere, jẹ ounjẹ owurọ!</a:t>
            </a:r>
            <a:endParaRPr xmlns:a="http://schemas.openxmlformats.org/drawingml/2006/main" altLang="ko-KR" 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yo" sz="2800">
                <a:solidFill>
                  <a:schemeClr val="tx1">
                    <a:lumMod val="65000"/>
                    <a:lumOff val="35000"/>
                  </a:schemeClr>
                </a:solidFill>
              </a:rPr>
              <a:t>② </a:t>
            </a:r>
            <a:r xmlns:a="http://schemas.openxmlformats.org/drawingml/2006/main">
              <a:rPr altLang="ko-KR" lang="yo" sz="2800">
                <a:solidFill>
                  <a:schemeClr val="tx1">
                    <a:lumMod val="65000"/>
                    <a:lumOff val="35000"/>
                  </a:schemeClr>
                </a:solidFill>
              </a:rPr>
              <a:t>Ọmọbinrin kekere, lọ si ibusun!</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yo" sz="2800">
                <a:solidFill>
                  <a:schemeClr val="tx1">
                    <a:lumMod val="65000"/>
                    <a:lumOff val="35000"/>
                  </a:schemeClr>
                </a:solidFill>
              </a:rPr>
              <a:t>③ </a:t>
            </a:r>
            <a:r xmlns:a="http://schemas.openxmlformats.org/drawingml/2006/main">
              <a:rPr altLang="ko-KR" lang="yo" sz="2800">
                <a:solidFill>
                  <a:schemeClr val="tx1">
                    <a:lumMod val="65000"/>
                    <a:lumOff val="35000"/>
                  </a:schemeClr>
                </a:solidFill>
              </a:rPr>
              <a:t>Ọmọbinrin kekere, dide!</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yo" sz="2800">
                <a:solidFill>
                  <a:schemeClr val="tx1">
                    <a:lumMod val="65000"/>
                    <a:lumOff val="35000"/>
                  </a:schemeClr>
                </a:solidFill>
              </a:rPr>
              <a:t>④ </a:t>
            </a:r>
            <a:r xmlns:a="http://schemas.openxmlformats.org/drawingml/2006/main">
              <a:rPr altLang="ko-KR" lang="yo" sz="2800">
                <a:solidFill>
                  <a:schemeClr val="tx1">
                    <a:lumMod val="65000"/>
                    <a:lumOff val="35000"/>
                  </a:schemeClr>
                </a:solidFill>
              </a:rPr>
              <a:t>Ọmọbinrin kekere, kọ orin kan!</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yo" sz="2800">
                <a:solidFill>
                  <a:srgbClr val="ff0000"/>
                </a:solidFill>
              </a:rPr>
              <a:t>③ </a:t>
            </a:r>
            <a:r xmlns:a="http://schemas.openxmlformats.org/drawingml/2006/main">
              <a:rPr altLang="ko-KR" lang="yo" sz="2800">
                <a:solidFill>
                  <a:srgbClr val="ff0000"/>
                </a:solidFill>
              </a:rPr>
              <a:t>Ọmọbinrin kekere, dide!</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20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yo" sz="4000">
                <a:solidFill>
                  <a:srgbClr val="ff0000"/>
                </a:solidFill>
              </a:rPr>
              <a:t>Oro Oni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7556" y="5161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82696"/>
            <a:ext cx="983695" cy="648072"/>
          </a:xfrm>
          <a:prstGeom prst="rect">
            <a:avLst/>
          </a:prstGeom>
          <a:noFill/>
        </p:spPr>
      </p:pic>
      <p:sp>
        <p:nvSpPr>
          <p:cNvPr id="23" name="TextBox 22"/>
          <p:cNvSpPr txBox="1"/>
          <p:nvPr/>
        </p:nvSpPr>
        <p:spPr>
          <a:xfrm>
            <a:off x="539552" y="2034714"/>
            <a:ext cx="8208912" cy="1735281"/>
          </a:xfrm>
          <a:prstGeom prst="rect">
            <a:avLst/>
          </a:prstGeom>
          <a:noFill/>
        </p:spPr>
        <p:txBody>
          <a:bodyPr wrap="square">
            <a:spAutoFit/>
          </a:bodyPr>
          <a:lstStyle/>
          <a:p>
            <a:pPr xmlns:a="http://schemas.openxmlformats.org/drawingml/2006/main" lvl="0">
              <a:defRPr/>
            </a:pPr>
            <a:r xmlns:a="http://schemas.openxmlformats.org/drawingml/2006/main">
              <a:rPr altLang="ko-KR" lang="yo" sz="3600">
                <a:solidFill>
                  <a:schemeClr val="tx1">
                    <a:lumMod val="65000"/>
                    <a:lumOff val="35000"/>
                  </a:schemeClr>
                </a:solidFill>
              </a:rPr>
              <a:t>O si mu u li ọwọ o si wi fun u pe, "Talitha koum!" (eyi ti o tumọ si, "Ọmọbinrin kekere, Mo sọ fun ọ, dide!").</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yo" sz="2800">
                <a:solidFill>
                  <a:schemeClr val="tx1">
                    <a:lumMod val="65000"/>
                    <a:lumOff val="35000"/>
                  </a:schemeClr>
                </a:solidFill>
              </a:rPr>
              <a:t>Samisi</a:t>
            </a:r>
            <a:r xmlns:a="http://schemas.openxmlformats.org/drawingml/2006/main">
              <a:rPr altLang="en-US" lang="yo" sz="2800">
                <a:solidFill>
                  <a:schemeClr val="tx1">
                    <a:lumMod val="65000"/>
                    <a:lumOff val="35000"/>
                  </a:schemeClr>
                </a:solidFill>
              </a:rPr>
              <a:t> </a:t>
            </a:r>
            <a:r xmlns:a="http://schemas.openxmlformats.org/drawingml/2006/main">
              <a:rPr altLang="ko-KR" lang="yo" sz="2800">
                <a:solidFill>
                  <a:schemeClr val="tx1">
                    <a:lumMod val="65000"/>
                    <a:lumOff val="35000"/>
                  </a:schemeClr>
                </a:solidFill>
              </a:rPr>
              <a:t>5:</a:t>
            </a:r>
            <a:r xmlns:a="http://schemas.openxmlformats.org/drawingml/2006/main">
              <a:rPr altLang="en-US" lang="yo" sz="2800">
                <a:solidFill>
                  <a:schemeClr val="tx1">
                    <a:lumMod val="65000"/>
                    <a:lumOff val="35000"/>
                  </a:schemeClr>
                </a:solidFill>
              </a:rPr>
              <a:t> </a:t>
            </a:r>
            <a:r xmlns:a="http://schemas.openxmlformats.org/drawingml/2006/main">
              <a:rPr altLang="ko-KR" lang="yo" sz="2800">
                <a:solidFill>
                  <a:schemeClr val="tx1">
                    <a:lumMod val="65000"/>
                    <a:lumOff val="35000"/>
                  </a:schemeClr>
                </a:solidFill>
              </a:rPr>
              <a:t>41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9131" y="235378"/>
            <a:ext cx="4053592" cy="696167"/>
          </a:xfrm>
          <a:prstGeom prst="rect">
            <a:avLst/>
          </a:prstGeom>
          <a:noFill/>
        </p:spPr>
        <p:txBody>
          <a:bodyPr wrap="square">
            <a:spAutoFit/>
          </a:bodyPr>
          <a:lstStyle/>
          <a:p>
            <a:pPr xmlns:a="http://schemas.openxmlformats.org/drawingml/2006/main" algn="ctr">
              <a:defRPr/>
            </a:pPr>
            <a:r xmlns:a="http://schemas.openxmlformats.org/drawingml/2006/main">
              <a:rPr altLang="ko-KR" lang="yo" sz="4000">
                <a:solidFill>
                  <a:srgbClr val="ff0000"/>
                </a:solidFill>
              </a:rPr>
              <a:t>Ti oni</a:t>
            </a:r>
            <a:r xmlns:a="http://schemas.openxmlformats.org/drawingml/2006/main">
              <a:rPr altLang="en-US" lang="yo" sz="4000">
                <a:solidFill>
                  <a:srgbClr val="ff0000"/>
                </a:solidFill>
              </a:rPr>
              <a:t> </a:t>
            </a:r>
            <a:r xmlns:a="http://schemas.openxmlformats.org/drawingml/2006/main">
              <a:rPr altLang="ko-KR" lang="yo" sz="4000">
                <a:solidFill>
                  <a:srgbClr val="ff0000"/>
                </a:solidFill>
              </a:rPr>
              <a:t>Idanwo</a:t>
            </a:r>
            <a:r xmlns:a="http://schemas.openxmlformats.org/drawingml/2006/main">
              <a:rPr altLang="en-US" lang="yo" sz="4000">
                <a:solidFill>
                  <a:srgbClr val="ff0000"/>
                </a:solidFill>
              </a:rPr>
              <a:t> </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6854" y="8062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5379" y="115172"/>
            <a:ext cx="983695" cy="648072"/>
          </a:xfrm>
          <a:prstGeom prst="rect">
            <a:avLst/>
          </a:prstGeom>
          <a:noFill/>
        </p:spPr>
      </p:pic>
      <p:sp>
        <p:nvSpPr>
          <p:cNvPr id="23" name="TextBox 22"/>
          <p:cNvSpPr txBox="1"/>
          <p:nvPr/>
        </p:nvSpPr>
        <p:spPr>
          <a:xfrm>
            <a:off x="323528" y="1340768"/>
            <a:ext cx="8424936" cy="646331"/>
          </a:xfrm>
          <a:prstGeom prst="rect">
            <a:avLst/>
          </a:prstGeom>
          <a:noFill/>
        </p:spPr>
        <p:txBody>
          <a:bodyPr wrap="square">
            <a:spAutoFit/>
          </a:bodyPr>
          <a:lstStyle/>
          <a:p>
            <a:pPr xmlns:a="http://schemas.openxmlformats.org/drawingml/2006/main" lvl="0">
              <a:defRPr/>
            </a:pPr>
            <a:r xmlns:a="http://schemas.openxmlformats.org/drawingml/2006/main">
              <a:rPr altLang="ko-KR" lang="yo" sz="3600">
                <a:solidFill>
                  <a:schemeClr val="tx1">
                    <a:lumMod val="65000"/>
                    <a:lumOff val="35000"/>
                  </a:schemeClr>
                </a:solidFill>
              </a:rPr>
              <a:t>Nibo ni a ti bi Jesu?</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yo" sz="2800">
                <a:solidFill>
                  <a:schemeClr val="tx1">
                    <a:lumMod val="65000"/>
                    <a:lumOff val="35000"/>
                  </a:schemeClr>
                </a:solidFill>
              </a:rPr>
              <a:t>① </a:t>
            </a:r>
            <a:r xmlns:a="http://schemas.openxmlformats.org/drawingml/2006/main">
              <a:rPr altLang="ko-KR" lang="yo" sz="2800">
                <a:solidFill>
                  <a:schemeClr val="tx1">
                    <a:lumMod val="65000"/>
                    <a:lumOff val="35000"/>
                  </a:schemeClr>
                </a:solidFill>
              </a:rPr>
              <a:t>ni</a:t>
            </a:r>
            <a:r xmlns:a="http://schemas.openxmlformats.org/drawingml/2006/main">
              <a:rPr altLang="en-US" lang="yo" sz="2800">
                <a:solidFill>
                  <a:schemeClr val="tx1">
                    <a:lumMod val="65000"/>
                    <a:lumOff val="35000"/>
                  </a:schemeClr>
                </a:solidFill>
              </a:rPr>
              <a:t> </a:t>
            </a:r>
            <a:r xmlns:a="http://schemas.openxmlformats.org/drawingml/2006/main">
              <a:rPr altLang="ko-KR" lang="yo" sz="2800">
                <a:solidFill>
                  <a:schemeClr val="tx1">
                    <a:lumMod val="65000"/>
                    <a:lumOff val="35000"/>
                  </a:schemeClr>
                </a:solidFill>
              </a:rPr>
              <a:t>ile</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yo" sz="2800">
                <a:solidFill>
                  <a:schemeClr val="tx1">
                    <a:lumMod val="65000"/>
                    <a:lumOff val="35000"/>
                  </a:schemeClr>
                </a:solidFill>
              </a:rPr>
              <a:t>② </a:t>
            </a:r>
            <a:r xmlns:a="http://schemas.openxmlformats.org/drawingml/2006/main">
              <a:rPr altLang="ko-KR" lang="yo" sz="2800">
                <a:solidFill>
                  <a:schemeClr val="tx1">
                    <a:lumMod val="65000"/>
                    <a:lumOff val="35000"/>
                  </a:schemeClr>
                </a:solidFill>
              </a:rPr>
              <a:t>aafin</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yo" sz="2800">
                <a:solidFill>
                  <a:schemeClr val="tx1">
                    <a:lumMod val="65000"/>
                    <a:lumOff val="35000"/>
                  </a:schemeClr>
                </a:solidFill>
              </a:rPr>
              <a:t>③ </a:t>
            </a:r>
            <a:r xmlns:a="http://schemas.openxmlformats.org/drawingml/2006/main">
              <a:rPr altLang="ko-KR" lang="yo" sz="2800">
                <a:solidFill>
                  <a:schemeClr val="tx1">
                    <a:lumMod val="65000"/>
                    <a:lumOff val="35000"/>
                  </a:schemeClr>
                </a:solidFill>
              </a:rPr>
              <a:t>nínú ibùjẹ ẹran</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yo" sz="2800">
                <a:solidFill>
                  <a:schemeClr val="tx1">
                    <a:lumMod val="65000"/>
                    <a:lumOff val="35000"/>
                  </a:schemeClr>
                </a:solidFill>
              </a:rPr>
              <a:t>④ </a:t>
            </a:r>
            <a:r xmlns:a="http://schemas.openxmlformats.org/drawingml/2006/main">
              <a:rPr altLang="ko-KR" lang="yo" sz="2800">
                <a:solidFill>
                  <a:schemeClr val="tx1">
                    <a:lumMod val="65000"/>
                    <a:lumOff val="35000"/>
                  </a:schemeClr>
                </a:solidFill>
              </a:rPr>
              <a:t>igbadun hotẹẹli</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yo" sz="2800">
                <a:solidFill>
                  <a:srgbClr val="ff0000"/>
                </a:solidFill>
              </a:rPr>
              <a:t>③ </a:t>
            </a:r>
            <a:r xmlns:a="http://schemas.openxmlformats.org/drawingml/2006/main">
              <a:rPr altLang="ko-KR" lang="yo" sz="2800">
                <a:solidFill>
                  <a:srgbClr val="ff0000"/>
                </a:solidFill>
              </a:rPr>
              <a:t>nínú ibùjẹ ẹran</a:t>
            </a:r>
            <a:endParaRPr xmlns:a="http://schemas.openxmlformats.org/drawingml/2006/main" altLang="ko-KR" 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21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yo" altLang="ko-KR" b="1">
                <a:solidFill>
                  <a:schemeClr val="tx1">
                    <a:lumMod val="50000"/>
                    <a:lumOff val="50000"/>
                  </a:schemeClr>
                </a:solidFill>
              </a:rPr>
              <a:t>No. 64 Ọrọ Ọlọrun</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2011487"/>
            <a:ext cx="3931114" cy="1425133"/>
          </a:xfrm>
          <a:prstGeom prst="rect">
            <a:avLst/>
          </a:prstGeom>
          <a:noFill/>
        </p:spPr>
        <p:txBody>
          <a:bodyPr wrap="square">
            <a:spAutoFit/>
          </a:bodyPr>
          <a:lstStyle/>
          <a:p>
            <a:pPr xmlns:a="http://schemas.openxmlformats.org/drawingml/2006/main" algn="ctr">
              <a:defRPr/>
            </a:pPr>
            <a:r xmlns:a="http://schemas.openxmlformats.org/drawingml/2006/main">
              <a:rPr lang="yo" altLang="ko-KR" sz="4400"/>
              <a:t>Ọkunrin kan ti o ṣaisan ni Bethesda</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4042928" y="2005434"/>
            <a:ext cx="5080000" cy="380187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yo" altLang="ko-KR" sz="4000">
                <a:solidFill>
                  <a:srgbClr val="ff0000"/>
                </a:solidFill>
              </a:rPr>
              <a:t>Oro Oni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0156"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06342" y="65652"/>
            <a:ext cx="983695" cy="648072"/>
          </a:xfrm>
          <a:prstGeom prst="rect">
            <a:avLst/>
          </a:prstGeom>
          <a:noFill/>
        </p:spPr>
      </p:pic>
      <p:sp>
        <p:nvSpPr>
          <p:cNvPr id="23" name="TextBox 22"/>
          <p:cNvSpPr txBox="1"/>
          <p:nvPr/>
        </p:nvSpPr>
        <p:spPr>
          <a:xfrm>
            <a:off x="467544" y="1196752"/>
            <a:ext cx="8208912" cy="3383106"/>
          </a:xfrm>
          <a:prstGeom prst="rect">
            <a:avLst/>
          </a:prstGeom>
          <a:noFill/>
        </p:spPr>
        <p:txBody>
          <a:bodyPr wrap="square">
            <a:spAutoFit/>
          </a:bodyPr>
          <a:lstStyle/>
          <a:p>
            <a:pPr xmlns:a="http://schemas.openxmlformats.org/drawingml/2006/main" lvl="0">
              <a:defRPr/>
            </a:pPr>
            <a:r xmlns:a="http://schemas.openxmlformats.org/drawingml/2006/main">
              <a:rPr lang="yo" altLang="ko-KR" sz="3600">
                <a:solidFill>
                  <a:schemeClr val="tx1">
                    <a:lumMod val="65000"/>
                    <a:lumOff val="35000"/>
                  </a:schemeClr>
                </a:solidFill>
              </a:rPr>
              <a:t>Jesu si wi fun u pe, Dide, gbé akete rẹ, ki o si ma rìn.</a:t>
            </a:r>
            <a:endParaRPr xmlns:a="http://schemas.openxmlformats.org/drawingml/2006/main" lang="en-US" altLang="ko-KR" sz="3600">
              <a:solidFill>
                <a:schemeClr val="tx1">
                  <a:lumMod val="65000"/>
                  <a:lumOff val="35000"/>
                </a:schemeClr>
              </a:solidFill>
            </a:endParaRPr>
          </a:p>
          <a:p>
            <a:pPr xmlns:a="http://schemas.openxmlformats.org/drawingml/2006/main" lvl="0">
              <a:defRPr/>
            </a:pPr>
            <a:r xmlns:a="http://schemas.openxmlformats.org/drawingml/2006/main">
              <a:rPr lang="yo" altLang="ko-KR" sz="3600">
                <a:solidFill>
                  <a:schemeClr val="tx1">
                    <a:lumMod val="65000"/>
                    <a:lumOff val="35000"/>
                  </a:schemeClr>
                </a:solidFill>
              </a:rPr>
              <a:t>Lójú kan náà, ara ọkùnrin náà sàn; o gbe akete re o si rin. Ọjọ́ tí èyí ṣẹlẹ̀ jẹ́ ọjọ́ ìsinmi.</a:t>
            </a:r>
            <a:endParaRPr xmlns:a="http://schemas.openxmlformats.org/drawingml/2006/main" lang="en-US" altLang="ko-KR" sz="3600">
              <a:solidFill>
                <a:schemeClr val="tx1">
                  <a:lumMod val="65000"/>
                  <a:lumOff val="35000"/>
                </a:schemeClr>
              </a:solidFill>
            </a:endParaRPr>
          </a:p>
        </p:txBody>
      </p:sp>
      <p:sp>
        <p:nvSpPr>
          <p:cNvPr id="24" name="TextBox 23"/>
          <p:cNvSpPr txBox="1"/>
          <p:nvPr/>
        </p:nvSpPr>
        <p:spPr>
          <a:xfrm>
            <a:off x="4784634" y="5338092"/>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yo" altLang="ko-KR" sz="2800">
                <a:solidFill>
                  <a:schemeClr val="tx1">
                    <a:lumMod val="65000"/>
                    <a:lumOff val="35000"/>
                  </a:schemeClr>
                </a:solidFill>
              </a:rPr>
              <a:t>Johannu 5:</a:t>
            </a:r>
            <a:r xmlns:a="http://schemas.openxmlformats.org/drawingml/2006/main">
              <a:rPr lang="yo" altLang="en-US" sz="2800">
                <a:solidFill>
                  <a:schemeClr val="tx1">
                    <a:lumMod val="65000"/>
                    <a:lumOff val="35000"/>
                  </a:schemeClr>
                </a:solidFill>
              </a:rPr>
              <a:t> </a:t>
            </a:r>
            <a:r xmlns:a="http://schemas.openxmlformats.org/drawingml/2006/main">
              <a:rPr lang="yo" altLang="ko-KR" sz="2800">
                <a:solidFill>
                  <a:schemeClr val="tx1">
                    <a:lumMod val="65000"/>
                    <a:lumOff val="35000"/>
                  </a:schemeClr>
                </a:solidFill>
              </a:rPr>
              <a:t>8-9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311728"/>
            <a:ext cx="9053611" cy="1553892"/>
          </a:xfrm>
          <a:prstGeom prst="rect">
            <a:avLst/>
          </a:prstGeom>
          <a:noFill/>
        </p:spPr>
        <p:txBody>
          <a:bodyPr wrap="square">
            <a:spAutoFit/>
          </a:bodyPr>
          <a:lstStyle/>
          <a:p>
            <a:pPr xmlns:a="http://schemas.openxmlformats.org/drawingml/2006/main" lvl="0">
              <a:defRPr/>
            </a:pPr>
            <a:r xmlns:a="http://schemas.openxmlformats.org/drawingml/2006/main">
              <a:rPr lang="yo" altLang="ko-KR" sz="3200">
                <a:solidFill>
                  <a:schemeClr val="tx1">
                    <a:lumMod val="65000"/>
                    <a:lumOff val="35000"/>
                  </a:schemeClr>
                </a:solidFill>
              </a:rPr>
              <a:t>Adágún omi kan wà tí a ń pè ní Bẹ́tẹ́sídà ní Jerúsálẹ́mù. Ọ̀pọ̀lọpọ̀ àwọn aláìsàn péjọ níbẹ̀, wọ́n dúró dè ríru omi náà.</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16632"/>
            <a:ext cx="9144000" cy="51845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3" y="4365104"/>
            <a:ext cx="9070727" cy="2224290"/>
          </a:xfrm>
          <a:prstGeom prst="rect">
            <a:avLst/>
          </a:prstGeom>
          <a:noFill/>
        </p:spPr>
        <p:txBody>
          <a:bodyPr wrap="square">
            <a:spAutoFit/>
          </a:bodyPr>
          <a:lstStyle/>
          <a:p>
            <a:pPr xmlns:a="http://schemas.openxmlformats.org/drawingml/2006/main" lvl="0">
              <a:defRPr/>
            </a:pPr>
            <a:r xmlns:a="http://schemas.openxmlformats.org/drawingml/2006/main">
              <a:rPr lang="yo" altLang="ko-KR" sz="2800">
                <a:solidFill>
                  <a:schemeClr val="tx1">
                    <a:lumMod val="65000"/>
                    <a:lumOff val="35000"/>
                  </a:schemeClr>
                </a:solidFill>
              </a:rPr>
              <a:t>Nítorí angẹli Olúwa kan sọ̀kalẹ̀ lọ sínú adágún náà ní àsìkò kan, ó sì rú omi náà; Ẹnikẹ́ni tí ó bá kọ́kọ́ bẹ̀rẹ̀ sí rú omi tán, a mú wọn láradá kúrò ninu àrùn èyíkéyìí tí ó ní.</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619672" y="1268760"/>
            <a:ext cx="5080000" cy="331236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301208"/>
            <a:ext cx="9134646" cy="1373912"/>
          </a:xfrm>
          <a:prstGeom prst="rect">
            <a:avLst/>
          </a:prstGeom>
          <a:noFill/>
        </p:spPr>
        <p:txBody>
          <a:bodyPr wrap="square">
            <a:spAutoFit/>
          </a:bodyPr>
          <a:lstStyle/>
          <a:p>
            <a:pPr xmlns:a="http://schemas.openxmlformats.org/drawingml/2006/main" lvl="0">
              <a:defRPr/>
            </a:pPr>
            <a:r xmlns:a="http://schemas.openxmlformats.org/drawingml/2006/main">
              <a:rPr lang="yo" altLang="ko-KR" sz="2800">
                <a:solidFill>
                  <a:schemeClr val="tx1">
                    <a:lumMod val="65000"/>
                    <a:lumOff val="35000"/>
                  </a:schemeClr>
                </a:solidFill>
              </a:rPr>
              <a:t>Ọkunrin kan wa ti ko le rin. Nígbà tí Jésù rí i, ó béèrè lọ́wọ́ ọkùnrin náà tí ó wà níbẹ̀ fún ọdún méjìdínlógójì. "Ṣe o fẹ lati dara?"</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284365"/>
            <a:ext cx="9107238" cy="1371705"/>
          </a:xfrm>
          <a:prstGeom prst="rect">
            <a:avLst/>
          </a:prstGeom>
          <a:noFill/>
        </p:spPr>
        <p:txBody>
          <a:bodyPr wrap="square">
            <a:spAutoFit/>
          </a:bodyPr>
          <a:lstStyle/>
          <a:p>
            <a:pPr xmlns:a="http://schemas.openxmlformats.org/drawingml/2006/main" lvl="0">
              <a:defRPr/>
            </a:pPr>
            <a:r xmlns:a="http://schemas.openxmlformats.org/drawingml/2006/main">
              <a:rPr lang="yo" altLang="ko-KR" sz="2800">
                <a:solidFill>
                  <a:schemeClr val="tx1">
                    <a:lumMod val="65000"/>
                    <a:lumOff val="35000"/>
                  </a:schemeClr>
                </a:solidFill>
              </a:rPr>
              <a:t>“Alàgbà, èmi kò ní ẹni tí yóò ràn mí lọ́wọ́ láti wọ inú adágún omi nígbà tí a bá ru omi. Jọwọ ran mi lọwo!" Nigbana ni Jesu wi fun u pe, Dide! Gbe akete rẹ ki o si rin.”</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975115" y="0"/>
            <a:ext cx="5157007"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013176"/>
            <a:ext cx="9053611" cy="1558230"/>
          </a:xfrm>
          <a:prstGeom prst="rect">
            <a:avLst/>
          </a:prstGeom>
          <a:noFill/>
        </p:spPr>
        <p:txBody>
          <a:bodyPr wrap="square">
            <a:spAutoFit/>
          </a:bodyPr>
          <a:lstStyle/>
          <a:p>
            <a:pPr xmlns:a="http://schemas.openxmlformats.org/drawingml/2006/main" lvl="0">
              <a:defRPr/>
            </a:pPr>
            <a:r xmlns:a="http://schemas.openxmlformats.org/drawingml/2006/main">
              <a:rPr lang="yo" altLang="ko-KR" sz="3200">
                <a:solidFill>
                  <a:schemeClr val="tx1">
                    <a:lumMod val="65000"/>
                    <a:lumOff val="35000"/>
                  </a:schemeClr>
                </a:solidFill>
              </a:rPr>
              <a:t>Gẹ́gẹ́ bí Jésù ṣe sọ, ó gbé àkéte rẹ̀, ó sì ń rìn. Lẹ́sẹ̀kẹsẹ̀, ọkùnrin aláìsàn náà tí ó ti wà nínú àìsàn fún ọdún méjìdínlógójì [38] rí ìwòsàn.</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595872" y="548680"/>
            <a:ext cx="5932858" cy="42484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yo" altLang="ko-KR" sz="4000">
                <a:solidFill>
                  <a:srgbClr val="ff0000"/>
                </a:solidFill>
              </a:rPr>
              <a:t>Eko Oni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70780" y="14713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90870" y="125991"/>
            <a:ext cx="983695" cy="648072"/>
          </a:xfrm>
          <a:prstGeom prst="rect">
            <a:avLst/>
          </a:prstGeom>
          <a:noFill/>
        </p:spPr>
      </p:pic>
      <p:sp>
        <p:nvSpPr>
          <p:cNvPr id="17" name="TextBox 16"/>
          <p:cNvSpPr txBox="1"/>
          <p:nvPr/>
        </p:nvSpPr>
        <p:spPr>
          <a:xfrm>
            <a:off x="380230" y="1268929"/>
            <a:ext cx="8352928" cy="3939341"/>
          </a:xfrm>
          <a:prstGeom prst="rect">
            <a:avLst/>
          </a:prstGeom>
          <a:noFill/>
        </p:spPr>
        <p:txBody>
          <a:bodyPr wrap="square">
            <a:spAutoFit/>
          </a:bodyPr>
          <a:lstStyle/>
          <a:p>
            <a:pPr xmlns:a="http://schemas.openxmlformats.org/drawingml/2006/main" algn="ctr">
              <a:defRPr/>
            </a:pPr>
            <a:r xmlns:a="http://schemas.openxmlformats.org/drawingml/2006/main">
              <a:rPr lang="yo" altLang="ko-KR" sz="3600">
                <a:solidFill>
                  <a:schemeClr val="tx1">
                    <a:lumMod val="65000"/>
                    <a:lumOff val="35000"/>
                  </a:schemeClr>
                </a:solidFill>
              </a:rPr>
              <a:t>Ohun pataki julọ fun awọn alaisan ni adagun Bethesda ni</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yo" altLang="ko-KR" sz="3600">
                <a:solidFill>
                  <a:schemeClr val="tx1">
                    <a:lumMod val="65000"/>
                    <a:lumOff val="35000"/>
                  </a:schemeClr>
                </a:solidFill>
              </a:rPr>
              <a:t>lati wa ni arowoto.</a:t>
            </a:r>
            <a:r xmlns:a="http://schemas.openxmlformats.org/drawingml/2006/main">
              <a:rPr lang="yo" altLang="en-US" sz="3600">
                <a:solidFill>
                  <a:schemeClr val="tx1">
                    <a:lumMod val="65000"/>
                    <a:lumOff val="35000"/>
                  </a:schemeClr>
                </a:solidFill>
              </a:rPr>
              <a:t> </a:t>
            </a:r>
            <a:endParaRPr xmlns:a="http://schemas.openxmlformats.org/drawingml/2006/main" lang="ko-KR" altLang="en-US" sz="3600">
              <a:solidFill>
                <a:schemeClr val="tx1">
                  <a:lumMod val="65000"/>
                  <a:lumOff val="35000"/>
                </a:schemeClr>
              </a:solidFill>
            </a:endParaRPr>
          </a:p>
          <a:p>
            <a:pPr xmlns:a="http://schemas.openxmlformats.org/drawingml/2006/main" algn="ctr">
              <a:defRPr/>
            </a:pPr>
            <a:r xmlns:a="http://schemas.openxmlformats.org/drawingml/2006/main">
              <a:rPr lang="yo" altLang="ko-KR" sz="3600">
                <a:solidFill>
                  <a:schemeClr val="tx1">
                    <a:lumMod val="65000"/>
                    <a:lumOff val="35000"/>
                  </a:schemeClr>
                </a:solidFill>
              </a:rPr>
              <a:t>Jesu mọ ohun ti a nilo</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yo" altLang="ko-KR" sz="3600">
                <a:solidFill>
                  <a:schemeClr val="tx1">
                    <a:lumMod val="65000"/>
                    <a:lumOff val="35000"/>
                  </a:schemeClr>
                </a:solidFill>
              </a:rPr>
              <a:t>dara ju ti a se.</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yo" altLang="ko-KR" sz="3600">
                <a:solidFill>
                  <a:schemeClr val="tx1">
                    <a:lumMod val="65000"/>
                    <a:lumOff val="35000"/>
                  </a:schemeClr>
                </a:solidFill>
              </a:rPr>
              <a:t>Jesu l‘O fun wa</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yo" altLang="ko-KR" sz="3600">
                <a:solidFill>
                  <a:schemeClr val="tx1">
                    <a:lumMod val="65000"/>
                    <a:lumOff val="35000"/>
                  </a:schemeClr>
                </a:solidFill>
              </a:rPr>
              <a:t>ohun ti a nilo.</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196420"/>
            <a:ext cx="4053592" cy="573200"/>
          </a:xfrm>
          <a:prstGeom prst="rect">
            <a:avLst/>
          </a:prstGeom>
          <a:noFill/>
        </p:spPr>
        <p:txBody>
          <a:bodyPr wrap="square">
            <a:spAutoFit/>
          </a:bodyPr>
          <a:lstStyle/>
          <a:p>
            <a:pPr xmlns:a="http://schemas.openxmlformats.org/drawingml/2006/main" algn="ctr">
              <a:defRPr/>
            </a:pPr>
            <a:r xmlns:a="http://schemas.openxmlformats.org/drawingml/2006/main">
              <a:rPr lang="yo" altLang="ko-KR" sz="3200"/>
              <a:t>Ta ni Jesu?</a:t>
            </a:r>
            <a:r xmlns:a="http://schemas.openxmlformats.org/drawingml/2006/main">
              <a:rPr lang="yo"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02456" y="15610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89806" y="7848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yo" altLang="ko-KR" sz="3600">
                <a:solidFill>
                  <a:srgbClr val="0070c0"/>
                </a:solidFill>
              </a:rPr>
              <a:t>Jesu ni..</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lang="yo" altLang="ko-KR" sz="3600">
                <a:solidFill>
                  <a:schemeClr val="tx1">
                    <a:lumMod val="65000"/>
                    <a:lumOff val="35000"/>
                  </a:schemeClr>
                </a:solidFill>
              </a:rPr>
              <a:t>Jésù ni Ẹni tó wo gbogbo àìsàn sàn, ó sì lágbára láti ṣàkóso ohun gbogbo.</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15729" y="6341839"/>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yo" altLang="ko-KR" sz="4000"/>
              <a:t>Oni adanwo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20560" y="7211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12172" y="49777"/>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lang="yo" altLang="ko-KR" sz="3200">
                <a:solidFill>
                  <a:schemeClr val="tx1">
                    <a:lumMod val="65000"/>
                    <a:lumOff val="35000"/>
                  </a:schemeClr>
                </a:solidFill>
              </a:rPr>
              <a:t>Kí ni ọkùnrin aláìsàn náà ní kí Jésù ṣe?</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yo" altLang="en-US" sz="2800">
                <a:solidFill>
                  <a:schemeClr val="tx1">
                    <a:lumMod val="65000"/>
                    <a:lumOff val="35000"/>
                  </a:schemeClr>
                </a:solidFill>
              </a:rPr>
              <a:t>① </a:t>
            </a:r>
            <a:r xmlns:a="http://schemas.openxmlformats.org/drawingml/2006/main">
              <a:rPr lang="yo" altLang="ko-KR" sz="2800">
                <a:solidFill>
                  <a:schemeClr val="tx1">
                    <a:lumMod val="65000"/>
                    <a:lumOff val="35000"/>
                  </a:schemeClr>
                </a:solidFill>
              </a:rPr>
              <a:t>Se iwosan arun mi, jowo!</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yo" altLang="en-US" sz="2800">
                <a:solidFill>
                  <a:schemeClr val="tx1">
                    <a:lumMod val="65000"/>
                    <a:lumOff val="35000"/>
                  </a:schemeClr>
                </a:solidFill>
              </a:rPr>
              <a:t>② </a:t>
            </a:r>
            <a:r xmlns:a="http://schemas.openxmlformats.org/drawingml/2006/main">
              <a:rPr lang="yo" altLang="ko-KR" sz="2800">
                <a:solidFill>
                  <a:schemeClr val="tx1">
                    <a:lumMod val="65000"/>
                    <a:lumOff val="35000"/>
                  </a:schemeClr>
                </a:solidFill>
              </a:rPr>
              <a:t>Gba mi, jowo!</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yo" altLang="en-US" sz="2800">
                <a:solidFill>
                  <a:schemeClr val="tx1">
                    <a:lumMod val="65000"/>
                    <a:lumOff val="35000"/>
                  </a:schemeClr>
                </a:solidFill>
              </a:rPr>
              <a:t>③ </a:t>
            </a:r>
            <a:r xmlns:a="http://schemas.openxmlformats.org/drawingml/2006/main">
              <a:rPr lang="yo" altLang="ko-KR" sz="2800">
                <a:solidFill>
                  <a:schemeClr val="tx1">
                    <a:lumMod val="65000"/>
                    <a:lumOff val="35000"/>
                  </a:schemeClr>
                </a:solidFill>
              </a:rPr>
              <a:t>Fun mi ni ounje, jowo!</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954107"/>
          </a:xfrm>
          <a:prstGeom prst="rect">
            <a:avLst/>
          </a:prstGeom>
          <a:noFill/>
        </p:spPr>
        <p:txBody>
          <a:bodyPr wrap="square">
            <a:spAutoFit/>
          </a:bodyPr>
          <a:lstStyle/>
          <a:p>
            <a:pPr xmlns:a="http://schemas.openxmlformats.org/drawingml/2006/main" lvl="0">
              <a:defRPr/>
            </a:pPr>
            <a:r xmlns:a="http://schemas.openxmlformats.org/drawingml/2006/main">
              <a:rPr lang="yo" altLang="en-US" sz="2800">
                <a:solidFill>
                  <a:schemeClr val="tx1">
                    <a:lumMod val="65000"/>
                    <a:lumOff val="35000"/>
                  </a:schemeClr>
                </a:solidFill>
              </a:rPr>
              <a:t>④ </a:t>
            </a:r>
            <a:r xmlns:a="http://schemas.openxmlformats.org/drawingml/2006/main">
              <a:rPr lang="yo" altLang="ko-KR" sz="2800">
                <a:solidFill>
                  <a:schemeClr val="tx1">
                    <a:lumMod val="65000"/>
                    <a:lumOff val="35000"/>
                  </a:schemeClr>
                </a:solidFill>
              </a:rPr>
              <a:t>Ran mi lọwọ lati sọkalẹ sinu adagun omi nigbati omi ba ru soke, jọwọ!</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5148545"/>
            <a:ext cx="8712968" cy="954107"/>
          </a:xfrm>
          <a:prstGeom prst="rect">
            <a:avLst/>
          </a:prstGeom>
          <a:noFill/>
        </p:spPr>
        <p:txBody>
          <a:bodyPr wrap="square">
            <a:spAutoFit/>
          </a:bodyPr>
          <a:lstStyle/>
          <a:p>
            <a:pPr xmlns:a="http://schemas.openxmlformats.org/drawingml/2006/main" lvl="0">
              <a:defRPr/>
            </a:pPr>
            <a:r xmlns:a="http://schemas.openxmlformats.org/drawingml/2006/main">
              <a:rPr lang="yo" altLang="en-US" sz="2800">
                <a:solidFill>
                  <a:srgbClr val="ff0000"/>
                </a:solidFill>
              </a:rPr>
              <a:t>④ </a:t>
            </a:r>
            <a:r xmlns:a="http://schemas.openxmlformats.org/drawingml/2006/main">
              <a:rPr lang="yo" altLang="ko-KR" sz="2800">
                <a:solidFill>
                  <a:srgbClr val="ff0000"/>
                </a:solidFill>
              </a:rPr>
              <a:t>Ran mi lọwọ lati sọkalẹ sinu adagun omi nigbati omi ba ru soke, jọwọ!</a:t>
            </a:r>
            <a:endParaRPr xmlns:a="http://schemas.openxmlformats.org/drawingml/2006/main" lang="en-US" alt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yo" sz="4000"/>
              <a:t>Oro Oni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22369" y="9973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112603"/>
            <a:ext cx="983695" cy="648072"/>
          </a:xfrm>
          <a:prstGeom prst="rect">
            <a:avLst/>
          </a:prstGeom>
          <a:noFill/>
        </p:spPr>
      </p:pic>
      <p:sp>
        <p:nvSpPr>
          <p:cNvPr id="23" name="TextBox 22"/>
          <p:cNvSpPr txBox="1"/>
          <p:nvPr/>
        </p:nvSpPr>
        <p:spPr>
          <a:xfrm>
            <a:off x="539552" y="2228671"/>
            <a:ext cx="8208912" cy="1731824"/>
          </a:xfrm>
          <a:prstGeom prst="rect">
            <a:avLst/>
          </a:prstGeom>
          <a:noFill/>
        </p:spPr>
        <p:txBody>
          <a:bodyPr wrap="square">
            <a:spAutoFit/>
          </a:bodyPr>
          <a:lstStyle/>
          <a:p>
            <a:pPr xmlns:a="http://schemas.openxmlformats.org/drawingml/2006/main" lvl="0">
              <a:defRPr/>
            </a:pPr>
            <a:r xmlns:a="http://schemas.openxmlformats.org/drawingml/2006/main">
              <a:rPr altLang="ko-KR" lang="yo" sz="3600">
                <a:solidFill>
                  <a:schemeClr val="tx1">
                    <a:lumMod val="65000"/>
                    <a:lumOff val="35000"/>
                  </a:schemeClr>
                </a:solidFill>
              </a:rPr>
              <a:t>Loni ni a ti bi Olugbala fun ọ ni ilu Dafidi; on ni Kristi Oluwa.</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yo" sz="2800">
                <a:solidFill>
                  <a:schemeClr val="tx1">
                    <a:lumMod val="65000"/>
                    <a:lumOff val="35000"/>
                  </a:schemeClr>
                </a:solidFill>
              </a:rPr>
              <a:t>Bi</a:t>
            </a:r>
            <a:r xmlns:a="http://schemas.openxmlformats.org/drawingml/2006/main">
              <a:rPr altLang="en-US" lang="yo" sz="2800">
                <a:solidFill>
                  <a:schemeClr val="tx1">
                    <a:lumMod val="65000"/>
                    <a:lumOff val="35000"/>
                  </a:schemeClr>
                </a:solidFill>
              </a:rPr>
              <a:t> </a:t>
            </a:r>
            <a:r xmlns:a="http://schemas.openxmlformats.org/drawingml/2006/main">
              <a:rPr altLang="ko-KR" lang="yo" sz="2800">
                <a:solidFill>
                  <a:schemeClr val="tx1">
                    <a:lumMod val="65000"/>
                    <a:lumOff val="35000"/>
                  </a:schemeClr>
                </a:solidFill>
              </a:rPr>
              <a:t>2:11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yo" altLang="ko-KR" sz="4000">
                <a:solidFill>
                  <a:srgbClr val="ff0000"/>
                </a:solidFill>
              </a:rPr>
              <a:t>Oro Oni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0156"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06342" y="65652"/>
            <a:ext cx="983695" cy="648072"/>
          </a:xfrm>
          <a:prstGeom prst="rect">
            <a:avLst/>
          </a:prstGeom>
          <a:noFill/>
        </p:spPr>
      </p:pic>
      <p:sp>
        <p:nvSpPr>
          <p:cNvPr id="23" name="TextBox 22"/>
          <p:cNvSpPr txBox="1"/>
          <p:nvPr/>
        </p:nvSpPr>
        <p:spPr>
          <a:xfrm>
            <a:off x="467543" y="1126013"/>
            <a:ext cx="8208912" cy="3386932"/>
          </a:xfrm>
          <a:prstGeom prst="rect">
            <a:avLst/>
          </a:prstGeom>
          <a:noFill/>
        </p:spPr>
        <p:txBody>
          <a:bodyPr wrap="square">
            <a:spAutoFit/>
          </a:bodyPr>
          <a:lstStyle/>
          <a:p>
            <a:pPr xmlns:a="http://schemas.openxmlformats.org/drawingml/2006/main" lvl="0">
              <a:defRPr/>
            </a:pPr>
            <a:r xmlns:a="http://schemas.openxmlformats.org/drawingml/2006/main">
              <a:rPr lang="yo" altLang="ko-KR" sz="3600">
                <a:solidFill>
                  <a:schemeClr val="tx1">
                    <a:lumMod val="65000"/>
                    <a:lumOff val="35000"/>
                  </a:schemeClr>
                </a:solidFill>
              </a:rPr>
              <a:t>Jesu si wi fun u pe, Dide, gbé akete rẹ, ki o si ma rìn.</a:t>
            </a:r>
            <a:endParaRPr xmlns:a="http://schemas.openxmlformats.org/drawingml/2006/main" lang="en-US" altLang="ko-KR" sz="3600">
              <a:solidFill>
                <a:schemeClr val="tx1">
                  <a:lumMod val="65000"/>
                  <a:lumOff val="35000"/>
                </a:schemeClr>
              </a:solidFill>
            </a:endParaRPr>
          </a:p>
          <a:p>
            <a:pPr xmlns:a="http://schemas.openxmlformats.org/drawingml/2006/main" lvl="0">
              <a:defRPr/>
            </a:pPr>
            <a:r xmlns:a="http://schemas.openxmlformats.org/drawingml/2006/main">
              <a:rPr lang="yo" altLang="ko-KR" sz="3600">
                <a:solidFill>
                  <a:schemeClr val="tx1">
                    <a:lumMod val="65000"/>
                    <a:lumOff val="35000"/>
                  </a:schemeClr>
                </a:solidFill>
              </a:rPr>
              <a:t>9. Lojukanna ọkunrin na si mu lara dá; o gbe akete re o si rin. Ọjọ́ tí èyí ṣẹlẹ̀ jẹ́ ọjọ́ ìsinmi.</a:t>
            </a:r>
            <a:endParaRPr xmlns:a="http://schemas.openxmlformats.org/drawingml/2006/main" lang="en-US" altLang="ko-KR" sz="3600">
              <a:solidFill>
                <a:schemeClr val="tx1">
                  <a:lumMod val="65000"/>
                  <a:lumOff val="35000"/>
                </a:schemeClr>
              </a:solidFill>
            </a:endParaRPr>
          </a:p>
        </p:txBody>
      </p:sp>
      <p:sp>
        <p:nvSpPr>
          <p:cNvPr id="24" name="TextBox 23"/>
          <p:cNvSpPr txBox="1"/>
          <p:nvPr/>
        </p:nvSpPr>
        <p:spPr>
          <a:xfrm>
            <a:off x="4784634" y="5338092"/>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yo" altLang="ko-KR" sz="2800">
                <a:solidFill>
                  <a:schemeClr val="tx1">
                    <a:lumMod val="65000"/>
                    <a:lumOff val="35000"/>
                  </a:schemeClr>
                </a:solidFill>
              </a:rPr>
              <a:t>Johannu 5:</a:t>
            </a:r>
            <a:r xmlns:a="http://schemas.openxmlformats.org/drawingml/2006/main">
              <a:rPr lang="yo" altLang="en-US" sz="2800">
                <a:solidFill>
                  <a:schemeClr val="tx1">
                    <a:lumMod val="65000"/>
                    <a:lumOff val="35000"/>
                  </a:schemeClr>
                </a:solidFill>
              </a:rPr>
              <a:t> </a:t>
            </a:r>
            <a:r xmlns:a="http://schemas.openxmlformats.org/drawingml/2006/main">
              <a:rPr lang="yo" altLang="ko-KR" sz="2800">
                <a:solidFill>
                  <a:schemeClr val="tx1">
                    <a:lumMod val="65000"/>
                    <a:lumOff val="35000"/>
                  </a:schemeClr>
                </a:solidFill>
              </a:rPr>
              <a:t>8-9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528392" cy="369332"/>
          </a:xfrm>
          <a:prstGeom prst="rect">
            <a:avLst/>
          </a:prstGeom>
          <a:noFill/>
        </p:spPr>
        <p:txBody>
          <a:bodyPr wrap="square">
            <a:spAutoFit/>
          </a:bodyPr>
          <a:lstStyle/>
          <a:p>
            <a:pPr xmlns:a="http://schemas.openxmlformats.org/drawingml/2006/main" lvl="0">
              <a:defRPr/>
            </a:pPr>
            <a:r xmlns:a="http://schemas.openxmlformats.org/drawingml/2006/main">
              <a:rPr lang="yo" altLang="ko-KR" b="1">
                <a:solidFill>
                  <a:schemeClr val="tx1">
                    <a:lumMod val="50000"/>
                    <a:lumOff val="50000"/>
                  </a:schemeClr>
                </a:solidFill>
              </a:rPr>
              <a:t>No. 65 Ọrọ Ọlọrun</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2126466"/>
            <a:ext cx="3931114" cy="1433979"/>
          </a:xfrm>
          <a:prstGeom prst="rect">
            <a:avLst/>
          </a:prstGeom>
          <a:noFill/>
        </p:spPr>
        <p:txBody>
          <a:bodyPr wrap="square">
            <a:spAutoFit/>
          </a:bodyPr>
          <a:lstStyle/>
          <a:p>
            <a:pPr xmlns:a="http://schemas.openxmlformats.org/drawingml/2006/main" algn="ctr">
              <a:defRPr/>
            </a:pPr>
            <a:r xmlns:a="http://schemas.openxmlformats.org/drawingml/2006/main">
              <a:rPr lang="yo" altLang="ko-KR" sz="4400"/>
              <a:t>Jesu ti o bọ 5,000 Eniyan</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4042928" y="2110704"/>
            <a:ext cx="5080000" cy="35913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yo" altLang="ko-KR" sz="4000">
                <a:solidFill>
                  <a:srgbClr val="ff0000"/>
                </a:solidFill>
              </a:rPr>
              <a:t>Oro Oni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75759" y="95760"/>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49777"/>
            <a:ext cx="983695" cy="648072"/>
          </a:xfrm>
          <a:prstGeom prst="rect">
            <a:avLst/>
          </a:prstGeom>
          <a:noFill/>
        </p:spPr>
      </p:pic>
      <p:sp>
        <p:nvSpPr>
          <p:cNvPr id="23" name="TextBox 22"/>
          <p:cNvSpPr txBox="1"/>
          <p:nvPr/>
        </p:nvSpPr>
        <p:spPr>
          <a:xfrm>
            <a:off x="539552" y="2034714"/>
            <a:ext cx="8208912" cy="2287731"/>
          </a:xfrm>
          <a:prstGeom prst="rect">
            <a:avLst/>
          </a:prstGeom>
          <a:noFill/>
        </p:spPr>
        <p:txBody>
          <a:bodyPr wrap="square">
            <a:spAutoFit/>
          </a:bodyPr>
          <a:lstStyle/>
          <a:p>
            <a:pPr xmlns:a="http://schemas.openxmlformats.org/drawingml/2006/main" lvl="0">
              <a:defRPr/>
            </a:pPr>
            <a:r xmlns:a="http://schemas.openxmlformats.org/drawingml/2006/main">
              <a:rPr lang="yo" altLang="ko-KR" sz="3600"/>
              <a:t>Lẹ́yìn náà, Jésù mú ìṣù búrẹ́dì náà, ó dúpẹ́, ó sì pín in fún àwọn tí wọ́n jókòó bí ó ṣe wù wọ́n. Ó ṣe bákan náà pẹ̀lú ẹja náà.</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yo" altLang="ko-KR" sz="2800">
                <a:solidFill>
                  <a:schemeClr val="tx1">
                    <a:lumMod val="65000"/>
                    <a:lumOff val="35000"/>
                  </a:schemeClr>
                </a:solidFill>
              </a:rPr>
              <a:t>John</a:t>
            </a:r>
            <a:r xmlns:a="http://schemas.openxmlformats.org/drawingml/2006/main">
              <a:rPr lang="yo" altLang="en-US" sz="2800">
                <a:solidFill>
                  <a:schemeClr val="tx1">
                    <a:lumMod val="65000"/>
                    <a:lumOff val="35000"/>
                  </a:schemeClr>
                </a:solidFill>
              </a:rPr>
              <a:t> </a:t>
            </a:r>
            <a:r xmlns:a="http://schemas.openxmlformats.org/drawingml/2006/main">
              <a:rPr lang="yo" altLang="ko-KR" sz="2800">
                <a:solidFill>
                  <a:schemeClr val="tx1">
                    <a:lumMod val="65000"/>
                    <a:lumOff val="35000"/>
                  </a:schemeClr>
                </a:solidFill>
              </a:rPr>
              <a:t>6:</a:t>
            </a:r>
            <a:r xmlns:a="http://schemas.openxmlformats.org/drawingml/2006/main">
              <a:rPr lang="yo" altLang="en-US" sz="2800">
                <a:solidFill>
                  <a:schemeClr val="tx1">
                    <a:lumMod val="65000"/>
                    <a:lumOff val="35000"/>
                  </a:schemeClr>
                </a:solidFill>
              </a:rPr>
              <a:t> </a:t>
            </a:r>
            <a:r xmlns:a="http://schemas.openxmlformats.org/drawingml/2006/main">
              <a:rPr lang="yo" altLang="ko-KR" sz="2800">
                <a:solidFill>
                  <a:schemeClr val="tx1">
                    <a:lumMod val="65000"/>
                    <a:lumOff val="35000"/>
                  </a:schemeClr>
                </a:solidFill>
              </a:rPr>
              <a:t>11</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yo" altLang="ko-KR" sz="3200">
                <a:solidFill>
                  <a:schemeClr val="tx1">
                    <a:lumMod val="65000"/>
                    <a:lumOff val="35000"/>
                  </a:schemeClr>
                </a:solidFill>
              </a:rPr>
              <a:t>Àwọn èèyàn tó lé ní ẹgbẹ̀ẹ́dọ́gbọ̀n èèyàn ló pé jọ láti tẹ́tí sí ẹ̀kọ́ Jésù.</a:t>
            </a:r>
            <a:endParaRPr xmlns:a="http://schemas.openxmlformats.org/drawingml/2006/main" lang="ko-KR" altLang="en-US" sz="32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1" y="1"/>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445224"/>
            <a:ext cx="9144000" cy="1372770"/>
          </a:xfrm>
          <a:prstGeom prst="rect">
            <a:avLst/>
          </a:prstGeom>
          <a:noFill/>
        </p:spPr>
        <p:txBody>
          <a:bodyPr wrap="square">
            <a:spAutoFit/>
          </a:bodyPr>
          <a:lstStyle/>
          <a:p>
            <a:pPr xmlns:a="http://schemas.openxmlformats.org/drawingml/2006/main" lvl="0">
              <a:defRPr/>
            </a:pPr>
            <a:r xmlns:a="http://schemas.openxmlformats.org/drawingml/2006/main">
              <a:rPr lang="yo" altLang="ko-KR" sz="2800">
                <a:solidFill>
                  <a:schemeClr val="tx1">
                    <a:lumMod val="65000"/>
                    <a:lumOff val="35000"/>
                  </a:schemeClr>
                </a:solidFill>
              </a:rPr>
              <a:t>Ṣugbọn o jẹ akoko ounjẹ ọsan. Ebi ń pa gbogbo wọn, ṣugbọn wọn kò rí oúnjẹ jẹ;</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12878"/>
            <a:ext cx="9144000" cy="545810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51520" y="5221515"/>
            <a:ext cx="9134646" cy="1548855"/>
          </a:xfrm>
          <a:prstGeom prst="rect">
            <a:avLst/>
          </a:prstGeom>
          <a:noFill/>
        </p:spPr>
        <p:txBody>
          <a:bodyPr wrap="square">
            <a:spAutoFit/>
          </a:bodyPr>
          <a:lstStyle/>
          <a:p>
            <a:pPr xmlns:a="http://schemas.openxmlformats.org/drawingml/2006/main" lvl="0">
              <a:defRPr/>
            </a:pPr>
            <a:r xmlns:a="http://schemas.openxmlformats.org/drawingml/2006/main">
              <a:rPr lang="yo" altLang="ko-KR" sz="3200">
                <a:solidFill>
                  <a:schemeClr val="tx1">
                    <a:lumMod val="65000"/>
                    <a:lumOff val="35000"/>
                  </a:schemeClr>
                </a:solidFill>
              </a:rPr>
              <a:t>Lẹ́yìn náà, Jésù mú búrẹ́dì àti ẹja náà, ó dúpẹ́, ó sì pín in fún àwọn tí wọ́n jókòó gẹ́gẹ́ bí ó ti wù wọ́n.</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9354" y="0"/>
            <a:ext cx="9144000" cy="501317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880" y="5903358"/>
            <a:ext cx="9107238" cy="943212"/>
          </a:xfrm>
          <a:prstGeom prst="rect">
            <a:avLst/>
          </a:prstGeom>
          <a:noFill/>
        </p:spPr>
        <p:txBody>
          <a:bodyPr wrap="square">
            <a:spAutoFit/>
          </a:bodyPr>
          <a:lstStyle/>
          <a:p>
            <a:pPr xmlns:a="http://schemas.openxmlformats.org/drawingml/2006/main" lvl="0">
              <a:defRPr/>
            </a:pPr>
            <a:r xmlns:a="http://schemas.openxmlformats.org/drawingml/2006/main">
              <a:rPr lang="yo" altLang="ko-KR" sz="2800">
                <a:solidFill>
                  <a:schemeClr val="tx1">
                    <a:lumMod val="65000"/>
                    <a:lumOff val="35000"/>
                  </a:schemeClr>
                </a:solidFill>
              </a:rPr>
              <a:t>Ṣugbọn, ohun iyanu kan ṣẹlẹ! Awọn eniyan 5,000 ti to lati kun!</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7384"/>
            <a:ext cx="9144000" cy="576063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87725" y="5301208"/>
            <a:ext cx="9053611" cy="1554886"/>
          </a:xfrm>
          <a:prstGeom prst="rect">
            <a:avLst/>
          </a:prstGeom>
          <a:noFill/>
        </p:spPr>
        <p:txBody>
          <a:bodyPr wrap="square">
            <a:spAutoFit/>
          </a:bodyPr>
          <a:lstStyle/>
          <a:p>
            <a:pPr xmlns:a="http://schemas.openxmlformats.org/drawingml/2006/main" lvl="0">
              <a:defRPr/>
            </a:pPr>
            <a:r xmlns:a="http://schemas.openxmlformats.org/drawingml/2006/main">
              <a:rPr lang="yo" altLang="ko-KR" sz="3200">
                <a:solidFill>
                  <a:schemeClr val="tx1">
                    <a:lumMod val="65000"/>
                    <a:lumOff val="35000"/>
                  </a:schemeClr>
                </a:solidFill>
              </a:rPr>
              <a:t>Nwọn si kó wọn jọ, nwọn si fi ajẹkù iṣu akara barle marun na ti awọn ti o jẹ silẹ kún agbọ̀n mejila.</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7383"/>
            <a:ext cx="9144000" cy="532859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yo" altLang="ko-KR" sz="4000">
                <a:solidFill>
                  <a:srgbClr val="ff0000"/>
                </a:solidFill>
              </a:rPr>
              <a:t>Eko Oni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209491"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49777"/>
            <a:ext cx="983695" cy="648072"/>
          </a:xfrm>
          <a:prstGeom prst="rect">
            <a:avLst/>
          </a:prstGeom>
          <a:noFill/>
        </p:spPr>
      </p:pic>
      <p:sp>
        <p:nvSpPr>
          <p:cNvPr id="17" name="TextBox 16"/>
          <p:cNvSpPr txBox="1"/>
          <p:nvPr/>
        </p:nvSpPr>
        <p:spPr>
          <a:xfrm>
            <a:off x="380230" y="1124744"/>
            <a:ext cx="8352928" cy="3988276"/>
          </a:xfrm>
          <a:prstGeom prst="rect">
            <a:avLst/>
          </a:prstGeom>
          <a:noFill/>
        </p:spPr>
        <p:txBody>
          <a:bodyPr wrap="square">
            <a:spAutoFit/>
          </a:bodyPr>
          <a:lstStyle/>
          <a:p>
            <a:pPr xmlns:a="http://schemas.openxmlformats.org/drawingml/2006/main" algn="ctr">
              <a:defRPr/>
            </a:pPr>
            <a:r xmlns:a="http://schemas.openxmlformats.org/drawingml/2006/main">
              <a:rPr lang="yo" altLang="ko-KR" sz="3200">
                <a:solidFill>
                  <a:schemeClr val="tx1">
                    <a:lumMod val="65000"/>
                    <a:lumOff val="35000"/>
                  </a:schemeClr>
                </a:solidFill>
              </a:rPr>
              <a:t>Fun wa ko si ọna lati ṣe diẹ sii ju 5,000 eniyan ni kikun</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yo" altLang="ko-KR" sz="3200">
                <a:solidFill>
                  <a:schemeClr val="tx1">
                    <a:lumMod val="65000"/>
                    <a:lumOff val="35000"/>
                  </a:schemeClr>
                </a:solidFill>
              </a:rPr>
              <a:t>pÆlú ìṣù àkàrà márùn-ún àti ẹja méjì.</a:t>
            </a:r>
            <a:r xmlns:a="http://schemas.openxmlformats.org/drawingml/2006/main">
              <a:rPr lang="yo"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a:p>
            <a:pPr xmlns:a="http://schemas.openxmlformats.org/drawingml/2006/main" algn="ctr">
              <a:defRPr/>
            </a:pPr>
            <a:r xmlns:a="http://schemas.openxmlformats.org/drawingml/2006/main">
              <a:rPr lang="yo" altLang="ko-KR" sz="3200">
                <a:solidFill>
                  <a:schemeClr val="tx1">
                    <a:lumMod val="65000"/>
                    <a:lumOff val="35000"/>
                  </a:schemeClr>
                </a:solidFill>
              </a:rPr>
              <a:t>Ṣugbọn Jesu, Ọmọ Ọlọrun, ṣe iṣẹ iyanu pẹlu wọn.</a:t>
            </a:r>
            <a:r xmlns:a="http://schemas.openxmlformats.org/drawingml/2006/main">
              <a:rPr lang="yo"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a:p>
            <a:pPr xmlns:a="http://schemas.openxmlformats.org/drawingml/2006/main" algn="ctr">
              <a:defRPr/>
            </a:pPr>
            <a:r xmlns:a="http://schemas.openxmlformats.org/drawingml/2006/main">
              <a:rPr lang="yo" altLang="ko-KR" sz="3200">
                <a:solidFill>
                  <a:schemeClr val="tx1">
                    <a:lumMod val="65000"/>
                    <a:lumOff val="35000"/>
                  </a:schemeClr>
                </a:solidFill>
              </a:rPr>
              <a:t>O ṣe pataki julọ pe a wa pẹlu Jesu nigbagbogbo ju pe a ni ohunkohun pupọ tabi rara.</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7931" y="201469"/>
            <a:ext cx="4053592" cy="568151"/>
          </a:xfrm>
          <a:prstGeom prst="rect">
            <a:avLst/>
          </a:prstGeom>
          <a:noFill/>
        </p:spPr>
        <p:txBody>
          <a:bodyPr wrap="square">
            <a:spAutoFit/>
          </a:bodyPr>
          <a:lstStyle/>
          <a:p>
            <a:pPr xmlns:a="http://schemas.openxmlformats.org/drawingml/2006/main" algn="ctr">
              <a:defRPr/>
            </a:pPr>
            <a:r xmlns:a="http://schemas.openxmlformats.org/drawingml/2006/main">
              <a:rPr lang="yo" altLang="ko-KR" sz="3200"/>
              <a:t>Ta ni Jesu?</a:t>
            </a:r>
            <a:r xmlns:a="http://schemas.openxmlformats.org/drawingml/2006/main">
              <a:rPr lang="yo"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64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51060"/>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yo" altLang="ko-KR" sz="3600">
                <a:solidFill>
                  <a:srgbClr val="0070c0"/>
                </a:solidFill>
              </a:rPr>
              <a:t>Jesu ni..</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lang="yo" altLang="ko-KR" sz="3600">
                <a:solidFill>
                  <a:schemeClr val="tx1">
                    <a:lumMod val="65000"/>
                    <a:lumOff val="35000"/>
                  </a:schemeClr>
                </a:solidFill>
              </a:rPr>
              <a:t>Jésù ni Ẹni tó lè fún wa ní oúnjẹ lọpọlọpọ.</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yo" altLang="ko-KR" b="1">
                <a:solidFill>
                  <a:schemeClr val="tx1">
                    <a:lumMod val="50000"/>
                    <a:lumOff val="50000"/>
                  </a:schemeClr>
                </a:solidFill>
              </a:rPr>
              <a:t>No. 47 Ọrọ Ọlọrun</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916832"/>
            <a:ext cx="3931114" cy="2100813"/>
          </a:xfrm>
          <a:prstGeom prst="rect">
            <a:avLst/>
          </a:prstGeom>
          <a:noFill/>
        </p:spPr>
        <p:txBody>
          <a:bodyPr wrap="square">
            <a:spAutoFit/>
          </a:bodyPr>
          <a:lstStyle/>
          <a:p>
            <a:pPr xmlns:a="http://schemas.openxmlformats.org/drawingml/2006/main" algn="ctr">
              <a:defRPr/>
            </a:pPr>
            <a:r xmlns:a="http://schemas.openxmlformats.org/drawingml/2006/main">
              <a:rPr lang="yo" altLang="ko-KR" sz="4400"/>
              <a:t>A ku ojo ibi Jesu</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995937" y="1916832"/>
            <a:ext cx="5148064" cy="39604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yo" altLang="ko-KR" sz="4000">
                <a:solidFill>
                  <a:srgbClr val="ff0000"/>
                </a:solidFill>
              </a:rPr>
              <a:t>Oni adanwo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07963" y="85212"/>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40591"/>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yo" altLang="ko-KR" sz="3200">
                <a:solidFill>
                  <a:schemeClr val="tx1">
                    <a:lumMod val="65000"/>
                    <a:lumOff val="35000"/>
                  </a:schemeClr>
                </a:solidFill>
              </a:rPr>
              <a:t>Oúnjẹ mélòó ló ṣẹ́ kù lẹ́yìn tí Jésù bọ́ ẹgbẹ̀rún márùn-ún èèyàn?</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yo" altLang="en-US" sz="2800">
                <a:solidFill>
                  <a:schemeClr val="tx1">
                    <a:lumMod val="65000"/>
                    <a:lumOff val="35000"/>
                  </a:schemeClr>
                </a:solidFill>
              </a:rPr>
              <a:t>① </a:t>
            </a:r>
            <a:r xmlns:a="http://schemas.openxmlformats.org/drawingml/2006/main">
              <a:rPr lang="yo" altLang="ko-KR" sz="2800">
                <a:solidFill>
                  <a:schemeClr val="tx1">
                    <a:lumMod val="65000"/>
                    <a:lumOff val="35000"/>
                  </a:schemeClr>
                </a:solidFill>
              </a:rPr>
              <a:t>agbọn mẹwa</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yo" altLang="en-US" sz="2800">
                <a:solidFill>
                  <a:schemeClr val="tx1">
                    <a:lumMod val="65000"/>
                    <a:lumOff val="35000"/>
                  </a:schemeClr>
                </a:solidFill>
              </a:rPr>
              <a:t>② </a:t>
            </a:r>
            <a:r xmlns:a="http://schemas.openxmlformats.org/drawingml/2006/main">
              <a:rPr lang="yo" altLang="ko-KR" sz="2800">
                <a:solidFill>
                  <a:schemeClr val="tx1">
                    <a:lumMod val="65000"/>
                    <a:lumOff val="35000"/>
                  </a:schemeClr>
                </a:solidFill>
              </a:rPr>
              <a:t>agbọn mọkanla</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76773"/>
            <a:ext cx="8712968" cy="523220"/>
          </a:xfrm>
          <a:prstGeom prst="rect">
            <a:avLst/>
          </a:prstGeom>
          <a:noFill/>
        </p:spPr>
        <p:txBody>
          <a:bodyPr wrap="square">
            <a:spAutoFit/>
          </a:bodyPr>
          <a:lstStyle/>
          <a:p>
            <a:pPr xmlns:a="http://schemas.openxmlformats.org/drawingml/2006/main" lvl="0">
              <a:defRPr/>
            </a:pPr>
            <a:r xmlns:a="http://schemas.openxmlformats.org/drawingml/2006/main">
              <a:rPr lang="yo" altLang="en-US" sz="2800">
                <a:solidFill>
                  <a:schemeClr val="tx1">
                    <a:lumMod val="65000"/>
                    <a:lumOff val="35000"/>
                  </a:schemeClr>
                </a:solidFill>
              </a:rPr>
              <a:t>③ </a:t>
            </a:r>
            <a:r xmlns:a="http://schemas.openxmlformats.org/drawingml/2006/main">
              <a:rPr lang="yo" altLang="ko-KR" sz="2800">
                <a:solidFill>
                  <a:schemeClr val="tx1">
                    <a:lumMod val="65000"/>
                    <a:lumOff val="35000"/>
                  </a:schemeClr>
                </a:solidFill>
              </a:rPr>
              <a:t>agbọ̀n méjìlá</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yo" altLang="en-US" sz="2800">
                <a:solidFill>
                  <a:schemeClr val="tx1">
                    <a:lumMod val="65000"/>
                    <a:lumOff val="35000"/>
                  </a:schemeClr>
                </a:solidFill>
              </a:rPr>
              <a:t>④ </a:t>
            </a:r>
            <a:r xmlns:a="http://schemas.openxmlformats.org/drawingml/2006/main">
              <a:rPr lang="yo" altLang="ko-KR" sz="2800">
                <a:solidFill>
                  <a:schemeClr val="tx1">
                    <a:lumMod val="65000"/>
                    <a:lumOff val="35000"/>
                  </a:schemeClr>
                </a:solidFill>
              </a:rPr>
              <a:t>agbọn mẹtala</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7026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yo" altLang="en-US" sz="2800">
                <a:solidFill>
                  <a:srgbClr val="ff0000"/>
                </a:solidFill>
              </a:rPr>
              <a:t>③ </a:t>
            </a:r>
            <a:r xmlns:a="http://schemas.openxmlformats.org/drawingml/2006/main">
              <a:rPr lang="yo" altLang="ko-KR" sz="2800">
                <a:solidFill>
                  <a:srgbClr val="ff0000"/>
                </a:solidFill>
              </a:rPr>
              <a:t>agbọ̀n méjìlá</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3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yo" altLang="ko-KR" sz="4000">
                <a:solidFill>
                  <a:srgbClr val="ff0000"/>
                </a:solidFill>
              </a:rPr>
              <a:t>Oro Oni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75759" y="95760"/>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49777"/>
            <a:ext cx="983695" cy="648072"/>
          </a:xfrm>
          <a:prstGeom prst="rect">
            <a:avLst/>
          </a:prstGeom>
          <a:noFill/>
        </p:spPr>
      </p:pic>
      <p:sp>
        <p:nvSpPr>
          <p:cNvPr id="23" name="TextBox 22"/>
          <p:cNvSpPr txBox="1"/>
          <p:nvPr/>
        </p:nvSpPr>
        <p:spPr>
          <a:xfrm>
            <a:off x="539552" y="2034714"/>
            <a:ext cx="8208912" cy="2287731"/>
          </a:xfrm>
          <a:prstGeom prst="rect">
            <a:avLst/>
          </a:prstGeom>
          <a:noFill/>
        </p:spPr>
        <p:txBody>
          <a:bodyPr wrap="square">
            <a:spAutoFit/>
          </a:bodyPr>
          <a:lstStyle/>
          <a:p>
            <a:pPr xmlns:a="http://schemas.openxmlformats.org/drawingml/2006/main" lvl="0">
              <a:defRPr/>
            </a:pPr>
            <a:r xmlns:a="http://schemas.openxmlformats.org/drawingml/2006/main">
              <a:rPr lang="yo" altLang="ko-KR" sz="3600"/>
              <a:t>Lẹ́yìn náà, Jésù mú ìṣù búrẹ́dì náà, ó dúpẹ́, ó sì pín in fún àwọn tí wọ́n jókòó bí ó ṣe wù wọ́n. Ó ṣe bákan náà pẹ̀lú ẹja náà.</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yo" altLang="ko-KR" sz="2800">
                <a:solidFill>
                  <a:schemeClr val="tx1">
                    <a:lumMod val="65000"/>
                    <a:lumOff val="35000"/>
                  </a:schemeClr>
                </a:solidFill>
              </a:rPr>
              <a:t>John</a:t>
            </a:r>
            <a:r xmlns:a="http://schemas.openxmlformats.org/drawingml/2006/main">
              <a:rPr lang="yo" altLang="en-US" sz="2800">
                <a:solidFill>
                  <a:schemeClr val="tx1">
                    <a:lumMod val="65000"/>
                    <a:lumOff val="35000"/>
                  </a:schemeClr>
                </a:solidFill>
              </a:rPr>
              <a:t> </a:t>
            </a:r>
            <a:r xmlns:a="http://schemas.openxmlformats.org/drawingml/2006/main">
              <a:rPr lang="yo" altLang="ko-KR" sz="2800">
                <a:solidFill>
                  <a:schemeClr val="tx1">
                    <a:lumMod val="65000"/>
                    <a:lumOff val="35000"/>
                  </a:schemeClr>
                </a:solidFill>
              </a:rPr>
              <a:t>6:</a:t>
            </a:r>
            <a:r xmlns:a="http://schemas.openxmlformats.org/drawingml/2006/main">
              <a:rPr lang="yo" altLang="en-US" sz="2800">
                <a:solidFill>
                  <a:schemeClr val="tx1">
                    <a:lumMod val="65000"/>
                    <a:lumOff val="35000"/>
                  </a:schemeClr>
                </a:solidFill>
              </a:rPr>
              <a:t> </a:t>
            </a:r>
            <a:r xmlns:a="http://schemas.openxmlformats.org/drawingml/2006/main">
              <a:rPr lang="yo" altLang="ko-KR" sz="2800">
                <a:solidFill>
                  <a:schemeClr val="tx1">
                    <a:lumMod val="65000"/>
                    <a:lumOff val="35000"/>
                  </a:schemeClr>
                </a:solidFill>
              </a:rPr>
              <a:t>11</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yo" altLang="ko-KR" b="1">
                <a:solidFill>
                  <a:schemeClr val="tx1">
                    <a:lumMod val="50000"/>
                    <a:lumOff val="50000"/>
                  </a:schemeClr>
                </a:solidFill>
              </a:rPr>
              <a:t>No. 66 Ọrọ Ọlọrun</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2126466"/>
            <a:ext cx="3931114" cy="2100729"/>
          </a:xfrm>
          <a:prstGeom prst="rect">
            <a:avLst/>
          </a:prstGeom>
          <a:noFill/>
        </p:spPr>
        <p:txBody>
          <a:bodyPr wrap="square">
            <a:spAutoFit/>
          </a:bodyPr>
          <a:lstStyle/>
          <a:p>
            <a:pPr xmlns:a="http://schemas.openxmlformats.org/drawingml/2006/main" algn="ctr">
              <a:defRPr/>
            </a:pPr>
            <a:r xmlns:a="http://schemas.openxmlformats.org/drawingml/2006/main">
              <a:rPr lang="yo" altLang="ko-KR" sz="4400"/>
              <a:t>Jesu rin lori omi</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4064314" y="2124741"/>
            <a:ext cx="5079371" cy="35913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69832" y="247010"/>
            <a:ext cx="4053592" cy="694060"/>
          </a:xfrm>
          <a:prstGeom prst="rect">
            <a:avLst/>
          </a:prstGeom>
          <a:noFill/>
        </p:spPr>
        <p:txBody>
          <a:bodyPr wrap="square">
            <a:spAutoFit/>
          </a:bodyPr>
          <a:lstStyle/>
          <a:p>
            <a:pPr xmlns:a="http://schemas.openxmlformats.org/drawingml/2006/main" algn="ctr">
              <a:defRPr/>
            </a:pPr>
            <a:r xmlns:a="http://schemas.openxmlformats.org/drawingml/2006/main">
              <a:rPr lang="yo" altLang="ko-KR" sz="4000">
                <a:solidFill>
                  <a:srgbClr val="ff0000"/>
                </a:solidFill>
              </a:rPr>
              <a:t>Oro Oni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9261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49777"/>
            <a:ext cx="983695" cy="648072"/>
          </a:xfrm>
          <a:prstGeom prst="rect">
            <a:avLst/>
          </a:prstGeom>
          <a:noFill/>
        </p:spPr>
      </p:pic>
      <p:sp>
        <p:nvSpPr>
          <p:cNvPr id="23" name="TextBox 22"/>
          <p:cNvSpPr txBox="1"/>
          <p:nvPr/>
        </p:nvSpPr>
        <p:spPr>
          <a:xfrm>
            <a:off x="467544" y="1124744"/>
            <a:ext cx="8208912" cy="3383106"/>
          </a:xfrm>
          <a:prstGeom prst="rect">
            <a:avLst/>
          </a:prstGeom>
          <a:noFill/>
        </p:spPr>
        <p:txBody>
          <a:bodyPr wrap="square">
            <a:spAutoFit/>
          </a:bodyPr>
          <a:lstStyle/>
          <a:p>
            <a:pPr xmlns:a="http://schemas.openxmlformats.org/drawingml/2006/main" lvl="0">
              <a:defRPr/>
            </a:pPr>
            <a:r xmlns:a="http://schemas.openxmlformats.org/drawingml/2006/main">
              <a:rPr lang="yo" altLang="ko-KR" sz="3600"/>
              <a:t>Nígbà tí wọ́n ti wa ọkọ̀ ojú omi mẹ́ta tàbí mẹ́ta àtààbọ̀, wọ́n rí Jésù tí ó sún mọ́ ọkọ̀ náà, ó ń rìn lórí omi; ẹ̀rù sì ba wọn.</a:t>
            </a:r>
            <a:endParaRPr xmlns:a="http://schemas.openxmlformats.org/drawingml/2006/main" lang="en-US" altLang="ko-KR" sz="3600"/>
          </a:p>
          <a:p>
            <a:pPr xmlns:a="http://schemas.openxmlformats.org/drawingml/2006/main" lvl="0">
              <a:defRPr/>
            </a:pPr>
            <a:r xmlns:a="http://schemas.openxmlformats.org/drawingml/2006/main">
              <a:rPr lang="yo" altLang="ko-KR" sz="3600"/>
              <a:t>Ṣugbọn o wi fun wọn pe, Emi ni; ẹ má bẹ̀ru.</a:t>
            </a:r>
            <a:endParaRPr xmlns:a="http://schemas.openxmlformats.org/drawingml/2006/main" lang="en-US" altLang="ko-KR" sz="3600"/>
          </a:p>
        </p:txBody>
      </p:sp>
      <p:sp>
        <p:nvSpPr>
          <p:cNvPr id="24" name="TextBox 23"/>
          <p:cNvSpPr txBox="1"/>
          <p:nvPr/>
        </p:nvSpPr>
        <p:spPr>
          <a:xfrm>
            <a:off x="4924842" y="518942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yo" altLang="ko-KR" sz="2800">
                <a:solidFill>
                  <a:schemeClr val="tx1">
                    <a:lumMod val="65000"/>
                    <a:lumOff val="35000"/>
                  </a:schemeClr>
                </a:solidFill>
              </a:rPr>
              <a:t>John</a:t>
            </a:r>
            <a:r xmlns:a="http://schemas.openxmlformats.org/drawingml/2006/main">
              <a:rPr lang="yo" altLang="en-US" sz="2800">
                <a:solidFill>
                  <a:schemeClr val="tx1">
                    <a:lumMod val="65000"/>
                    <a:lumOff val="35000"/>
                  </a:schemeClr>
                </a:solidFill>
              </a:rPr>
              <a:t> </a:t>
            </a:r>
            <a:r xmlns:a="http://schemas.openxmlformats.org/drawingml/2006/main">
              <a:rPr lang="yo" altLang="ko-KR" sz="2800">
                <a:solidFill>
                  <a:schemeClr val="tx1">
                    <a:lumMod val="65000"/>
                    <a:lumOff val="35000"/>
                  </a:schemeClr>
                </a:solidFill>
              </a:rPr>
              <a:t>6:</a:t>
            </a:r>
            <a:r xmlns:a="http://schemas.openxmlformats.org/drawingml/2006/main">
              <a:rPr lang="yo" altLang="en-US" sz="2800">
                <a:solidFill>
                  <a:schemeClr val="tx1">
                    <a:lumMod val="65000"/>
                    <a:lumOff val="35000"/>
                  </a:schemeClr>
                </a:solidFill>
              </a:rPr>
              <a:t> </a:t>
            </a:r>
            <a:r xmlns:a="http://schemas.openxmlformats.org/drawingml/2006/main">
              <a:rPr lang="yo" altLang="ko-KR" sz="2800">
                <a:solidFill>
                  <a:schemeClr val="tx1">
                    <a:lumMod val="65000"/>
                    <a:lumOff val="35000"/>
                  </a:schemeClr>
                </a:solidFill>
              </a:rPr>
              <a:t>19-20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8773" y="5254660"/>
            <a:ext cx="9053611" cy="1553810"/>
          </a:xfrm>
          <a:prstGeom prst="rect">
            <a:avLst/>
          </a:prstGeom>
          <a:noFill/>
        </p:spPr>
        <p:txBody>
          <a:bodyPr wrap="square">
            <a:spAutoFit/>
          </a:bodyPr>
          <a:lstStyle/>
          <a:p>
            <a:pPr xmlns:a="http://schemas.openxmlformats.org/drawingml/2006/main" lvl="0">
              <a:defRPr/>
            </a:pPr>
            <a:r xmlns:a="http://schemas.openxmlformats.org/drawingml/2006/main">
              <a:rPr lang="yo" altLang="ko-KR" sz="3200">
                <a:solidFill>
                  <a:schemeClr val="tx1">
                    <a:lumMod val="65000"/>
                    <a:lumOff val="35000"/>
                  </a:schemeClr>
                </a:solidFill>
              </a:rPr>
              <a:t>Dile Jesu to dẹ̀ho to osó lọ ji edeṣo, devi etọn lẹ to tọjihun lọ do tọjihun lọ ji.</a:t>
            </a:r>
            <a:endParaRPr xmlns:a="http://schemas.openxmlformats.org/drawingml/2006/main" lang="ko-KR" altLang="en-US" sz="32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0" y="-5674"/>
            <a:ext cx="9144000" cy="516286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8166"/>
            <a:ext cx="9144000" cy="1066979"/>
          </a:xfrm>
          <a:prstGeom prst="rect">
            <a:avLst/>
          </a:prstGeom>
          <a:noFill/>
        </p:spPr>
        <p:txBody>
          <a:bodyPr wrap="square">
            <a:spAutoFit/>
          </a:bodyPr>
          <a:lstStyle/>
          <a:p>
            <a:pPr xmlns:a="http://schemas.openxmlformats.org/drawingml/2006/main" lvl="0">
              <a:defRPr/>
            </a:pPr>
            <a:r xmlns:a="http://schemas.openxmlformats.org/drawingml/2006/main">
              <a:rPr lang="yo" altLang="ko-KR" sz="3200">
                <a:solidFill>
                  <a:schemeClr val="tx1">
                    <a:lumMod val="65000"/>
                    <a:lumOff val="35000"/>
                  </a:schemeClr>
                </a:solidFill>
              </a:rPr>
              <a:t>Nígbẹ̀yìngbẹ́yín, òkùnkùn ṣú, ẹ̀fúùfù àti omi náà sì lágbára.</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73325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708" y="5439066"/>
            <a:ext cx="9134646" cy="1369404"/>
          </a:xfrm>
          <a:prstGeom prst="rect">
            <a:avLst/>
          </a:prstGeom>
          <a:noFill/>
        </p:spPr>
        <p:txBody>
          <a:bodyPr wrap="square">
            <a:spAutoFit/>
          </a:bodyPr>
          <a:lstStyle/>
          <a:p>
            <a:pPr xmlns:a="http://schemas.openxmlformats.org/drawingml/2006/main" lvl="0">
              <a:defRPr/>
            </a:pPr>
            <a:r xmlns:a="http://schemas.openxmlformats.org/drawingml/2006/main">
              <a:rPr lang="yo" altLang="ko-KR" sz="2800">
                <a:solidFill>
                  <a:schemeClr val="tx1">
                    <a:lumMod val="65000"/>
                    <a:lumOff val="35000"/>
                  </a:schemeClr>
                </a:solidFill>
              </a:rPr>
              <a:t>“Wo ibẹ! Ẹnìkan ń rìn lórí omi!” Ẹ̀rù bà wọ́n. Ọ̀kan nínú wọn kígbe pé, “Ẹnìkan ń rìn lórí omi!”</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9354" y="1"/>
            <a:ext cx="9144000" cy="544522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733256"/>
            <a:ext cx="9107238" cy="1065689"/>
          </a:xfrm>
          <a:prstGeom prst="rect">
            <a:avLst/>
          </a:prstGeom>
          <a:noFill/>
        </p:spPr>
        <p:txBody>
          <a:bodyPr wrap="square">
            <a:spAutoFit/>
          </a:bodyPr>
          <a:lstStyle/>
          <a:p>
            <a:pPr xmlns:a="http://schemas.openxmlformats.org/drawingml/2006/main" lvl="0">
              <a:defRPr/>
            </a:pPr>
            <a:r xmlns:a="http://schemas.openxmlformats.org/drawingml/2006/main">
              <a:rPr lang="yo" altLang="ko-KR" sz="3200">
                <a:solidFill>
                  <a:schemeClr val="tx1">
                    <a:lumMod val="65000"/>
                    <a:lumOff val="35000"/>
                  </a:schemeClr>
                </a:solidFill>
              </a:rPr>
              <a:t>"Emi ni: ma bẹru!" Jésù ló ń rìn lórí omi.</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80035" y="5473005"/>
            <a:ext cx="9053611" cy="1373565"/>
          </a:xfrm>
          <a:prstGeom prst="rect">
            <a:avLst/>
          </a:prstGeom>
          <a:noFill/>
        </p:spPr>
        <p:txBody>
          <a:bodyPr wrap="square">
            <a:spAutoFit/>
          </a:bodyPr>
          <a:lstStyle/>
          <a:p>
            <a:pPr xmlns:a="http://schemas.openxmlformats.org/drawingml/2006/main" lvl="0">
              <a:defRPr/>
            </a:pPr>
            <a:r xmlns:a="http://schemas.openxmlformats.org/drawingml/2006/main">
              <a:rPr lang="yo" altLang="ko-KR" sz="2800">
                <a:solidFill>
                  <a:schemeClr val="tx1">
                    <a:lumMod val="65000"/>
                    <a:lumOff val="35000"/>
                  </a:schemeClr>
                </a:solidFill>
              </a:rPr>
              <a:t>Èyí yà wọ́n lẹ́nu. Wọ́n kí Jésù sínú ọkọ̀ ojú omi. Wọ́n ronú pé, “Jésù gbọ́dọ̀ jẹ́ ọmọ Ọlọ́run!”</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0354" y="1"/>
            <a:ext cx="9144000" cy="52292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yo" altLang="ko-KR" sz="4000">
                <a:solidFill>
                  <a:srgbClr val="ff0000"/>
                </a:solidFill>
              </a:rPr>
              <a:t>Eko Oni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220545" y="11277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13297"/>
            <a:ext cx="983695" cy="648072"/>
          </a:xfrm>
          <a:prstGeom prst="rect">
            <a:avLst/>
          </a:prstGeom>
          <a:noFill/>
        </p:spPr>
      </p:pic>
      <p:sp>
        <p:nvSpPr>
          <p:cNvPr id="17" name="TextBox 16"/>
          <p:cNvSpPr txBox="1"/>
          <p:nvPr/>
        </p:nvSpPr>
        <p:spPr>
          <a:xfrm>
            <a:off x="380230" y="1124744"/>
            <a:ext cx="8352928" cy="3988276"/>
          </a:xfrm>
          <a:prstGeom prst="rect">
            <a:avLst/>
          </a:prstGeom>
          <a:noFill/>
        </p:spPr>
        <p:txBody>
          <a:bodyPr wrap="square">
            <a:spAutoFit/>
          </a:bodyPr>
          <a:lstStyle/>
          <a:p>
            <a:pPr xmlns:a="http://schemas.openxmlformats.org/drawingml/2006/main" algn="ctr">
              <a:defRPr/>
            </a:pPr>
            <a:r xmlns:a="http://schemas.openxmlformats.org/drawingml/2006/main">
              <a:rPr lang="yo" altLang="ko-KR" sz="3200">
                <a:solidFill>
                  <a:schemeClr val="tx1">
                    <a:lumMod val="65000"/>
                    <a:lumOff val="35000"/>
                  </a:schemeClr>
                </a:solidFill>
              </a:rPr>
              <a:t>Rin lori omi jẹ nkan</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yo" altLang="ko-KR" sz="3200">
                <a:solidFill>
                  <a:schemeClr val="tx1">
                    <a:lumMod val="65000"/>
                    <a:lumOff val="35000"/>
                  </a:schemeClr>
                </a:solidFill>
              </a:rPr>
              <a:t>ko si eniti o le ṣe.</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yo" altLang="ko-KR" sz="3200">
                <a:solidFill>
                  <a:schemeClr val="tx1">
                    <a:lumMod val="65000"/>
                    <a:lumOff val="35000"/>
                  </a:schemeClr>
                </a:solidFill>
              </a:rPr>
              <a:t>Ṣugbọn Jesu rin lori omi</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yo" altLang="ko-KR" sz="3200">
                <a:solidFill>
                  <a:schemeClr val="tx1">
                    <a:lumMod val="65000"/>
                    <a:lumOff val="35000"/>
                  </a:schemeClr>
                </a:solidFill>
              </a:rPr>
              <a:t>lati wa awọn ọmọ-ẹhin rẹ.</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yo" altLang="ko-KR" sz="3200">
                <a:solidFill>
                  <a:schemeClr val="tx1">
                    <a:lumMod val="65000"/>
                    <a:lumOff val="35000"/>
                  </a:schemeClr>
                </a:solidFill>
              </a:rPr>
              <a:t>Nitori Jesu jẹ eniyan pataki,</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yo" altLang="ko-KR" sz="3200">
                <a:solidFill>
                  <a:schemeClr val="tx1">
                    <a:lumMod val="65000"/>
                    <a:lumOff val="35000"/>
                  </a:schemeClr>
                </a:solidFill>
              </a:rPr>
              <a:t>omo Olorun.</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yo" altLang="ko-KR" sz="3200">
                <a:solidFill>
                  <a:schemeClr val="tx1">
                    <a:lumMod val="65000"/>
                    <a:lumOff val="35000"/>
                  </a:schemeClr>
                </a:solidFill>
              </a:rPr>
              <a:t>A nilo lati gbagbọ gaan</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yo" altLang="ko-KR" sz="3200">
                <a:solidFill>
                  <a:schemeClr val="tx1">
                    <a:lumMod val="65000"/>
                    <a:lumOff val="35000"/>
                  </a:schemeClr>
                </a:solidFill>
              </a:rPr>
              <a:t>pe Jesu ni Omo Olorun.</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yo" sz="4000">
                <a:solidFill>
                  <a:srgbClr val="ff0000"/>
                </a:solidFill>
              </a:rPr>
              <a:t>Ti oni</a:t>
            </a:r>
            <a:r xmlns:a="http://schemas.openxmlformats.org/drawingml/2006/main">
              <a:rPr altLang="en-US" lang="yo" sz="4000">
                <a:solidFill>
                  <a:srgbClr val="ff0000"/>
                </a:solidFill>
              </a:rPr>
              <a:t> </a:t>
            </a:r>
            <a:r xmlns:a="http://schemas.openxmlformats.org/drawingml/2006/main">
              <a:rPr altLang="ko-KR" lang="yo" sz="4000">
                <a:solidFill>
                  <a:srgbClr val="ff0000"/>
                </a:solidFill>
              </a:rPr>
              <a:t>Ọrọ</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1126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49777"/>
            <a:ext cx="983695" cy="648072"/>
          </a:xfrm>
          <a:prstGeom prst="rect">
            <a:avLst/>
          </a:prstGeom>
          <a:noFill/>
        </p:spPr>
      </p:pic>
      <p:sp>
        <p:nvSpPr>
          <p:cNvPr id="23" name="TextBox 22"/>
          <p:cNvSpPr txBox="1"/>
          <p:nvPr/>
        </p:nvSpPr>
        <p:spPr>
          <a:xfrm>
            <a:off x="467544" y="1561519"/>
            <a:ext cx="8208912" cy="3380051"/>
          </a:xfrm>
          <a:prstGeom prst="rect">
            <a:avLst/>
          </a:prstGeom>
          <a:noFill/>
        </p:spPr>
        <p:txBody>
          <a:bodyPr wrap="square">
            <a:spAutoFit/>
          </a:bodyPr>
          <a:lstStyle/>
          <a:p>
            <a:pPr xmlns:a="http://schemas.openxmlformats.org/drawingml/2006/main" lvl="0">
              <a:defRPr/>
            </a:pPr>
            <a:r xmlns:a="http://schemas.openxmlformats.org/drawingml/2006/main">
              <a:rPr altLang="ko-KR" lang="yo" sz="3600">
                <a:solidFill>
                  <a:schemeClr val="tx1">
                    <a:lumMod val="65000"/>
                    <a:lumOff val="35000"/>
                  </a:schemeClr>
                </a:solidFill>
              </a:rPr>
              <a:t>Nígbà tí wọ́n dé ilé, wọ́n rí ọmọ náà pẹ̀lú Màríà ìyá rẹ̀, wọ́n sì foríbalẹ̀ fún un. Lẹ́yìn náà, wọ́n ṣí àwọn ìṣúra wọn, wọ́n sì fún un ní ẹ̀bùn wúrà àti tùràrí àti òjíá.</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745514" y="5600325"/>
            <a:ext cx="3850653" cy="512820"/>
          </a:xfrm>
          <a:prstGeom prst="rect">
            <a:avLst/>
          </a:prstGeom>
          <a:noFill/>
        </p:spPr>
        <p:txBody>
          <a:bodyPr wrap="square">
            <a:spAutoFit/>
          </a:bodyPr>
          <a:lstStyle/>
          <a:p>
            <a:pPr xmlns:a="http://schemas.openxmlformats.org/drawingml/2006/main" algn="r">
              <a:defRPr/>
            </a:pPr>
            <a:r xmlns:a="http://schemas.openxmlformats.org/drawingml/2006/main">
              <a:rPr altLang="ko-KR" lang="yo" sz="2800">
                <a:solidFill>
                  <a:schemeClr val="tx1">
                    <a:lumMod val="65000"/>
                    <a:lumOff val="35000"/>
                  </a:schemeClr>
                </a:solidFill>
              </a:rPr>
              <a:t>Mátíù 2:11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66320" y="269682"/>
            <a:ext cx="4053592" cy="584775"/>
          </a:xfrm>
          <a:prstGeom prst="rect">
            <a:avLst/>
          </a:prstGeom>
          <a:noFill/>
        </p:spPr>
        <p:txBody>
          <a:bodyPr wrap="square">
            <a:spAutoFit/>
          </a:bodyPr>
          <a:lstStyle/>
          <a:p>
            <a:pPr xmlns:a="http://schemas.openxmlformats.org/drawingml/2006/main" algn="ctr">
              <a:defRPr/>
            </a:pPr>
            <a:r xmlns:a="http://schemas.openxmlformats.org/drawingml/2006/main">
              <a:rPr lang="yo" altLang="ko-KR" sz="3200">
                <a:solidFill>
                  <a:srgbClr val="ff0000"/>
                </a:solidFill>
              </a:rPr>
              <a:t>Ta ni Jesu?</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8608" y="105989"/>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92008"/>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yo" altLang="ko-KR" sz="3600">
                <a:solidFill>
                  <a:srgbClr val="0070c0"/>
                </a:solidFill>
              </a:rPr>
              <a:t>Jesu ni..</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lang="yo" altLang="ko-KR" sz="3600">
                <a:solidFill>
                  <a:schemeClr val="tx1">
                    <a:lumMod val="65000"/>
                    <a:lumOff val="35000"/>
                  </a:schemeClr>
                </a:solidFill>
              </a:rPr>
              <a:t>Jesu ni ẹni ti o wa si wa lati ran ati ki o gba wa ohunkohun ti idiwo ti a ni.</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yo" altLang="ko-KR" sz="4000">
                <a:solidFill>
                  <a:srgbClr val="ff0000"/>
                </a:solidFill>
              </a:rPr>
              <a:t>Oni adanwo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5883667" y="9912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yo" altLang="ko-KR" sz="3200">
                <a:solidFill>
                  <a:schemeClr val="tx1">
                    <a:lumMod val="65000"/>
                    <a:lumOff val="35000"/>
                  </a:schemeClr>
                </a:solidFill>
              </a:rPr>
              <a:t>Báwo ni Jésù ṣe wá bá àwọn ọmọ ẹ̀yìn rẹ̀ ní àárín adágún náà?</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yo" altLang="en-US" sz="2800">
                <a:solidFill>
                  <a:schemeClr val="tx1">
                    <a:lumMod val="65000"/>
                    <a:lumOff val="35000"/>
                  </a:schemeClr>
                </a:solidFill>
              </a:rPr>
              <a:t>① </a:t>
            </a:r>
            <a:r xmlns:a="http://schemas.openxmlformats.org/drawingml/2006/main">
              <a:rPr lang="yo" altLang="ko-KR" sz="2800">
                <a:solidFill>
                  <a:schemeClr val="tx1">
                    <a:lumMod val="65000"/>
                    <a:lumOff val="35000"/>
                  </a:schemeClr>
                </a:solidFill>
              </a:rPr>
              <a:t>n fo lori omi..</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yo" altLang="en-US" sz="2800">
                <a:solidFill>
                  <a:schemeClr val="tx1">
                    <a:lumMod val="65000"/>
                    <a:lumOff val="35000"/>
                  </a:schemeClr>
                </a:solidFill>
              </a:rPr>
              <a:t>② </a:t>
            </a:r>
            <a:r xmlns:a="http://schemas.openxmlformats.org/drawingml/2006/main">
              <a:rPr lang="yo" altLang="ko-KR" sz="2800">
                <a:solidFill>
                  <a:schemeClr val="tx1">
                    <a:lumMod val="65000"/>
                    <a:lumOff val="35000"/>
                  </a:schemeClr>
                </a:solidFill>
              </a:rPr>
              <a:t>gbigbe lori ọkọ oju omi yiyara…</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yo" altLang="en-US" sz="2800">
                <a:solidFill>
                  <a:schemeClr val="tx1">
                    <a:lumMod val="65000"/>
                    <a:lumOff val="35000"/>
                  </a:schemeClr>
                </a:solidFill>
              </a:rPr>
              <a:t>③ </a:t>
            </a:r>
            <a:r xmlns:a="http://schemas.openxmlformats.org/drawingml/2006/main">
              <a:rPr lang="yo" altLang="ko-KR" sz="2800">
                <a:solidFill>
                  <a:schemeClr val="tx1">
                    <a:lumMod val="65000"/>
                    <a:lumOff val="35000"/>
                  </a:schemeClr>
                </a:solidFill>
              </a:rPr>
              <a:t>odo..</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yo" altLang="en-US" sz="2800">
                <a:solidFill>
                  <a:schemeClr val="tx1">
                    <a:lumMod val="65000"/>
                    <a:lumOff val="35000"/>
                  </a:schemeClr>
                </a:solidFill>
              </a:rPr>
              <a:t>④ </a:t>
            </a:r>
            <a:r xmlns:a="http://schemas.openxmlformats.org/drawingml/2006/main">
              <a:rPr lang="yo" altLang="ko-KR" sz="2800">
                <a:solidFill>
                  <a:schemeClr val="tx1">
                    <a:lumMod val="65000"/>
                    <a:lumOff val="35000"/>
                  </a:schemeClr>
                </a:solidFill>
              </a:rPr>
              <a:t>nrin lori omi..</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yo" altLang="en-US" sz="2800">
                <a:solidFill>
                  <a:srgbClr val="ff0000"/>
                </a:solidFill>
              </a:rPr>
              <a:t>④ </a:t>
            </a:r>
            <a:r xmlns:a="http://schemas.openxmlformats.org/drawingml/2006/main">
              <a:rPr lang="yo" altLang="ko-KR" sz="2800">
                <a:solidFill>
                  <a:srgbClr val="ff0000"/>
                </a:solidFill>
              </a:rPr>
              <a:t>nrin lori omi..</a:t>
            </a:r>
            <a:endParaRPr xmlns:a="http://schemas.openxmlformats.org/drawingml/2006/main" lang="en-US" alt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4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69832" y="247010"/>
            <a:ext cx="4053592" cy="694060"/>
          </a:xfrm>
          <a:prstGeom prst="rect">
            <a:avLst/>
          </a:prstGeom>
          <a:noFill/>
        </p:spPr>
        <p:txBody>
          <a:bodyPr wrap="square">
            <a:spAutoFit/>
          </a:bodyPr>
          <a:lstStyle/>
          <a:p>
            <a:pPr xmlns:a="http://schemas.openxmlformats.org/drawingml/2006/main" algn="ctr">
              <a:defRPr/>
            </a:pPr>
            <a:r xmlns:a="http://schemas.openxmlformats.org/drawingml/2006/main">
              <a:rPr lang="yo" altLang="ko-KR" sz="4000">
                <a:solidFill>
                  <a:srgbClr val="ff0000"/>
                </a:solidFill>
              </a:rPr>
              <a:t>Oro Oni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9261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49777"/>
            <a:ext cx="983695" cy="648072"/>
          </a:xfrm>
          <a:prstGeom prst="rect">
            <a:avLst/>
          </a:prstGeom>
          <a:noFill/>
        </p:spPr>
      </p:pic>
      <p:sp>
        <p:nvSpPr>
          <p:cNvPr id="23" name="TextBox 22"/>
          <p:cNvSpPr txBox="1"/>
          <p:nvPr/>
        </p:nvSpPr>
        <p:spPr>
          <a:xfrm>
            <a:off x="467544" y="1270030"/>
            <a:ext cx="8208912" cy="3385790"/>
          </a:xfrm>
          <a:prstGeom prst="rect">
            <a:avLst/>
          </a:prstGeom>
          <a:noFill/>
        </p:spPr>
        <p:txBody>
          <a:bodyPr wrap="square">
            <a:spAutoFit/>
          </a:bodyPr>
          <a:lstStyle/>
          <a:p>
            <a:pPr xmlns:a="http://schemas.openxmlformats.org/drawingml/2006/main" lvl="0">
              <a:defRPr/>
            </a:pPr>
            <a:r xmlns:a="http://schemas.openxmlformats.org/drawingml/2006/main">
              <a:rPr lang="yo" altLang="ko-KR" sz="3600"/>
              <a:t>Nígbà tí wọ́n ti wa ọkọ̀ ojú omi mẹ́ta tàbí mẹ́ta àtààbọ̀, wọ́n rí Jésù tí ó sún mọ́ ọkọ̀ náà, ó ń rìn lórí omi; ẹ̀rù sì ba wọn.</a:t>
            </a:r>
            <a:endParaRPr xmlns:a="http://schemas.openxmlformats.org/drawingml/2006/main" lang="en-US" altLang="ko-KR" sz="3600"/>
          </a:p>
          <a:p>
            <a:pPr xmlns:a="http://schemas.openxmlformats.org/drawingml/2006/main" lvl="0">
              <a:defRPr/>
            </a:pPr>
            <a:r xmlns:a="http://schemas.openxmlformats.org/drawingml/2006/main">
              <a:rPr lang="yo" altLang="ko-KR" sz="3600"/>
              <a:t>Ṣugbọn o wi fun wọn pe, Emi ni; ẹ má bẹ̀ru.</a:t>
            </a:r>
            <a:endParaRPr xmlns:a="http://schemas.openxmlformats.org/drawingml/2006/main" lang="en-US" altLang="ko-KR" sz="3600"/>
          </a:p>
        </p:txBody>
      </p:sp>
      <p:sp>
        <p:nvSpPr>
          <p:cNvPr id="24" name="TextBox 23"/>
          <p:cNvSpPr txBox="1"/>
          <p:nvPr/>
        </p:nvSpPr>
        <p:spPr>
          <a:xfrm>
            <a:off x="4924842" y="518942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yo" altLang="ko-KR" sz="2800">
                <a:solidFill>
                  <a:schemeClr val="tx1">
                    <a:lumMod val="65000"/>
                    <a:lumOff val="35000"/>
                  </a:schemeClr>
                </a:solidFill>
              </a:rPr>
              <a:t>John</a:t>
            </a:r>
            <a:r xmlns:a="http://schemas.openxmlformats.org/drawingml/2006/main">
              <a:rPr lang="yo" altLang="en-US" sz="2800">
                <a:solidFill>
                  <a:schemeClr val="tx1">
                    <a:lumMod val="65000"/>
                    <a:lumOff val="35000"/>
                  </a:schemeClr>
                </a:solidFill>
              </a:rPr>
              <a:t> </a:t>
            </a:r>
            <a:r xmlns:a="http://schemas.openxmlformats.org/drawingml/2006/main">
              <a:rPr lang="yo" altLang="ko-KR" sz="2800">
                <a:solidFill>
                  <a:schemeClr val="tx1">
                    <a:lumMod val="65000"/>
                    <a:lumOff val="35000"/>
                  </a:schemeClr>
                </a:solidFill>
              </a:rPr>
              <a:t>6:</a:t>
            </a:r>
            <a:r xmlns:a="http://schemas.openxmlformats.org/drawingml/2006/main">
              <a:rPr lang="yo" altLang="en-US" sz="2800">
                <a:solidFill>
                  <a:schemeClr val="tx1">
                    <a:lumMod val="65000"/>
                    <a:lumOff val="35000"/>
                  </a:schemeClr>
                </a:solidFill>
              </a:rPr>
              <a:t> </a:t>
            </a:r>
            <a:r xmlns:a="http://schemas.openxmlformats.org/drawingml/2006/main">
              <a:rPr lang="yo" altLang="ko-KR" sz="2800">
                <a:solidFill>
                  <a:schemeClr val="tx1">
                    <a:lumMod val="65000"/>
                    <a:lumOff val="35000"/>
                  </a:schemeClr>
                </a:solidFill>
              </a:rPr>
              <a:t>19-20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yo" altLang="ko-KR" b="1">
                <a:solidFill>
                  <a:schemeClr val="tx1">
                    <a:lumMod val="50000"/>
                    <a:lumOff val="50000"/>
                  </a:schemeClr>
                </a:solidFill>
              </a:rPr>
              <a:t>No. 67 Ọrọ Ọlọrun</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2126466"/>
            <a:ext cx="3931114" cy="2100729"/>
          </a:xfrm>
          <a:prstGeom prst="rect">
            <a:avLst/>
          </a:prstGeom>
          <a:noFill/>
        </p:spPr>
        <p:txBody>
          <a:bodyPr wrap="square">
            <a:spAutoFit/>
          </a:bodyPr>
          <a:lstStyle/>
          <a:p>
            <a:pPr xmlns:a="http://schemas.openxmlformats.org/drawingml/2006/main" algn="ctr">
              <a:defRPr/>
            </a:pPr>
            <a:r xmlns:a="http://schemas.openxmlformats.org/drawingml/2006/main">
              <a:rPr lang="yo" altLang="ko-KR" sz="4400"/>
              <a:t>Ijewo Kristi ti Peteru</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3923928" y="2126466"/>
            <a:ext cx="5232422" cy="35913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yo" altLang="ko-KR" sz="4000">
                <a:solidFill>
                  <a:srgbClr val="ff0000"/>
                </a:solidFill>
              </a:rPr>
              <a:t>Oro Oni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6379" y="495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23883"/>
            <a:ext cx="983695" cy="648072"/>
          </a:xfrm>
          <a:prstGeom prst="rect">
            <a:avLst/>
          </a:prstGeom>
          <a:noFill/>
        </p:spPr>
      </p:pic>
      <p:sp>
        <p:nvSpPr>
          <p:cNvPr id="23" name="TextBox 22"/>
          <p:cNvSpPr txBox="1"/>
          <p:nvPr/>
        </p:nvSpPr>
        <p:spPr>
          <a:xfrm>
            <a:off x="539552" y="2034714"/>
            <a:ext cx="8208912" cy="1182831"/>
          </a:xfrm>
          <a:prstGeom prst="rect">
            <a:avLst/>
          </a:prstGeom>
          <a:noFill/>
        </p:spPr>
        <p:txBody>
          <a:bodyPr wrap="square">
            <a:spAutoFit/>
          </a:bodyPr>
          <a:lstStyle/>
          <a:p>
            <a:pPr xmlns:a="http://schemas.openxmlformats.org/drawingml/2006/main" lvl="0">
              <a:defRPr/>
            </a:pPr>
            <a:r xmlns:a="http://schemas.openxmlformats.org/drawingml/2006/main">
              <a:rPr lang="yo" altLang="ko-KR" sz="3600"/>
              <a:t>Simoni Peteru dahùn pe, Iwọ ni Kristi na, Ọmọ Ọlọrun alãye.</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yo" altLang="ko-KR" sz="2800">
                <a:solidFill>
                  <a:schemeClr val="tx1">
                    <a:lumMod val="65000"/>
                    <a:lumOff val="35000"/>
                  </a:schemeClr>
                </a:solidFill>
              </a:rPr>
              <a:t>Matteu</a:t>
            </a:r>
            <a:r xmlns:a="http://schemas.openxmlformats.org/drawingml/2006/main">
              <a:rPr lang="yo" altLang="en-US" sz="2800">
                <a:solidFill>
                  <a:schemeClr val="tx1">
                    <a:lumMod val="65000"/>
                    <a:lumOff val="35000"/>
                  </a:schemeClr>
                </a:solidFill>
              </a:rPr>
              <a:t> </a:t>
            </a:r>
            <a:r xmlns:a="http://schemas.openxmlformats.org/drawingml/2006/main">
              <a:rPr lang="yo" altLang="ko-KR" sz="2800">
                <a:solidFill>
                  <a:schemeClr val="tx1">
                    <a:lumMod val="65000"/>
                    <a:lumOff val="35000"/>
                  </a:schemeClr>
                </a:solidFill>
              </a:rPr>
              <a:t>16:</a:t>
            </a:r>
            <a:r xmlns:a="http://schemas.openxmlformats.org/drawingml/2006/main">
              <a:rPr lang="yo" altLang="en-US" sz="2800">
                <a:solidFill>
                  <a:schemeClr val="tx1">
                    <a:lumMod val="65000"/>
                    <a:lumOff val="35000"/>
                  </a:schemeClr>
                </a:solidFill>
              </a:rPr>
              <a:t> </a:t>
            </a:r>
            <a:r xmlns:a="http://schemas.openxmlformats.org/drawingml/2006/main">
              <a:rPr lang="yo" altLang="ko-KR" sz="2800">
                <a:solidFill>
                  <a:schemeClr val="tx1">
                    <a:lumMod val="65000"/>
                    <a:lumOff val="35000"/>
                  </a:schemeClr>
                </a:solidFill>
              </a:rPr>
              <a:t>16</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yo" altLang="ko-KR" sz="3200">
                <a:solidFill>
                  <a:schemeClr val="tx1">
                    <a:lumMod val="65000"/>
                    <a:lumOff val="35000"/>
                  </a:schemeClr>
                </a:solidFill>
              </a:rPr>
              <a:t>Ní ọjọ́ kan, Jesu bi àwọn ọmọ-ẹ̀yìn rẹ̀ pé, “Ta ni àwọn eniyan ń sọ pé Ọmọ-Eniyan jẹ́?”</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rcRect l="70" t="30" r="20" b="60"/>
          <a:stretch>
            <a:fillRect/>
          </a:stretch>
        </p:blipFill>
        <p:spPr>
          <a:xfrm>
            <a:off x="0" y="0"/>
            <a:ext cx="9144000" cy="568312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yo" altLang="ko-KR" sz="3200">
                <a:solidFill>
                  <a:schemeClr val="tx1">
                    <a:lumMod val="65000"/>
                    <a:lumOff val="35000"/>
                  </a:schemeClr>
                </a:solidFill>
              </a:rPr>
              <a:t>Wọ́n dá a lóhùn pé, “Àwọn kan ní Johanu Onítẹ̀bọmi; awọn miran wipe Elijah; àti ọ̀kan nínú àwọn wòlíì.”</a:t>
            </a:r>
            <a:r xmlns:a="http://schemas.openxmlformats.org/drawingml/2006/main">
              <a:rPr lang="yo"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rcRect t="40"/>
          <a:stretch>
            <a:fillRect/>
          </a:stretch>
        </p:blipFill>
        <p:spPr>
          <a:xfrm>
            <a:off x="521803" y="250"/>
            <a:ext cx="8100392" cy="570835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8166"/>
            <a:ext cx="9144000" cy="1066979"/>
          </a:xfrm>
          <a:prstGeom prst="rect">
            <a:avLst/>
          </a:prstGeom>
          <a:noFill/>
        </p:spPr>
        <p:txBody>
          <a:bodyPr wrap="square">
            <a:spAutoFit/>
          </a:bodyPr>
          <a:lstStyle/>
          <a:p>
            <a:pPr xmlns:a="http://schemas.openxmlformats.org/drawingml/2006/main" lvl="0">
              <a:defRPr/>
            </a:pPr>
            <a:r xmlns:a="http://schemas.openxmlformats.org/drawingml/2006/main">
              <a:rPr lang="yo" altLang="ko-KR" sz="3200">
                <a:solidFill>
                  <a:schemeClr val="tx1">
                    <a:lumMod val="65000"/>
                    <a:lumOff val="35000"/>
                  </a:schemeClr>
                </a:solidFill>
              </a:rPr>
              <a:t>"Ṣugbọn iwọ nko?" o beere. "Ta ni o sọ pe emi jẹ?"</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512" y="5805264"/>
            <a:ext cx="9134646" cy="954107"/>
          </a:xfrm>
          <a:prstGeom prst="rect">
            <a:avLst/>
          </a:prstGeom>
          <a:noFill/>
        </p:spPr>
        <p:txBody>
          <a:bodyPr wrap="square">
            <a:spAutoFit/>
          </a:bodyPr>
          <a:lstStyle/>
          <a:p>
            <a:pPr xmlns:a="http://schemas.openxmlformats.org/drawingml/2006/main" lvl="0">
              <a:defRPr/>
            </a:pPr>
            <a:r xmlns:a="http://schemas.openxmlformats.org/drawingml/2006/main">
              <a:rPr lang="yo" altLang="ko-KR" sz="2800">
                <a:solidFill>
                  <a:schemeClr val="tx1">
                    <a:lumMod val="65000"/>
                    <a:lumOff val="35000"/>
                  </a:schemeClr>
                </a:solidFill>
              </a:rPr>
              <a:t>Simoni Peteru dahùn pe, Iwọ ni Kristi na, Ọmọ Ọlọrun alãye.</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a:srcRect l="31560" t="48950"/>
          <a:stretch>
            <a:fillRect/>
          </a:stretch>
        </p:blipFill>
        <p:spPr>
          <a:xfrm>
            <a:off x="0" y="-1"/>
            <a:ext cx="9144000" cy="580526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733256"/>
            <a:ext cx="9107238" cy="941863"/>
          </a:xfrm>
          <a:prstGeom prst="rect">
            <a:avLst/>
          </a:prstGeom>
          <a:noFill/>
        </p:spPr>
        <p:txBody>
          <a:bodyPr wrap="square">
            <a:spAutoFit/>
          </a:bodyPr>
          <a:lstStyle/>
          <a:p>
            <a:pPr xmlns:a="http://schemas.openxmlformats.org/drawingml/2006/main" lvl="0">
              <a:defRPr/>
            </a:pPr>
            <a:r xmlns:a="http://schemas.openxmlformats.org/drawingml/2006/main">
              <a:rPr lang="yo" altLang="ko-KR" sz="2800">
                <a:solidFill>
                  <a:schemeClr val="tx1">
                    <a:lumMod val="65000"/>
                    <a:lumOff val="35000"/>
                  </a:schemeClr>
                </a:solidFill>
              </a:rPr>
              <a:t>Jesu wi pelu ayo nla. "O tọ nipa ijẹwọ rẹ! Lori apata yi ni emi o kọ ile ijọsin mi!"</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a:stretch>
            <a:fillRect/>
          </a:stretch>
        </p:blipFill>
        <p:spPr>
          <a:xfrm>
            <a:off x="773832" y="0"/>
            <a:ext cx="7596336" cy="55892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pPr>
            <a:r xmlns:a="http://schemas.openxmlformats.org/drawingml/2006/main">
              <a:rPr lang="yo" altLang="ko-KR" sz="2800">
                <a:solidFill>
                  <a:schemeClr val="tx1">
                    <a:lumMod val="65000"/>
                    <a:lumOff val="35000"/>
                  </a:schemeClr>
                </a:solidFill>
              </a:rPr>
              <a:t>Nígbà tí wọ́n bí Jésù, ìràwọ̀ kan fara han àwọn dókítà ní ìlà oòrùn.</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8052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yo" altLang="ko-KR" sz="4000">
                <a:solidFill>
                  <a:srgbClr val="ff0000"/>
                </a:solidFill>
              </a:rPr>
              <a:t>Eko Oni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230483"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61528"/>
            <a:ext cx="983695" cy="648072"/>
          </a:xfrm>
          <a:prstGeom prst="rect">
            <a:avLst/>
          </a:prstGeom>
          <a:noFill/>
        </p:spPr>
      </p:pic>
      <p:sp>
        <p:nvSpPr>
          <p:cNvPr id="17" name="TextBox 16"/>
          <p:cNvSpPr txBox="1"/>
          <p:nvPr/>
        </p:nvSpPr>
        <p:spPr>
          <a:xfrm>
            <a:off x="380230" y="1124744"/>
            <a:ext cx="8352928" cy="4474051"/>
          </a:xfrm>
          <a:prstGeom prst="rect">
            <a:avLst/>
          </a:prstGeom>
          <a:noFill/>
        </p:spPr>
        <p:txBody>
          <a:bodyPr wrap="square">
            <a:spAutoFit/>
          </a:bodyPr>
          <a:lstStyle/>
          <a:p>
            <a:pPr xmlns:a="http://schemas.openxmlformats.org/drawingml/2006/main" algn="ctr">
              <a:defRPr/>
            </a:pPr>
            <a:r xmlns:a="http://schemas.openxmlformats.org/drawingml/2006/main">
              <a:rPr lang="yo" altLang="ko-KR" sz="3600">
                <a:solidFill>
                  <a:schemeClr val="tx1">
                    <a:lumMod val="65000"/>
                    <a:lumOff val="35000"/>
                  </a:schemeClr>
                </a:solidFill>
              </a:rPr>
              <a:t>Pétérù mọ ẹni tí Jésù jẹ́ gan-an, ó sì jẹ́wọ́ gan-an nípa Jésù.</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yo" altLang="ko-KR" sz="3600">
                <a:solidFill>
                  <a:schemeClr val="tx1">
                    <a:lumMod val="65000"/>
                    <a:lumOff val="35000"/>
                  </a:schemeClr>
                </a:solidFill>
              </a:rPr>
              <a:t>Ati lẹhin ti o gbọ eyi Jesu yìn Peteru fun ijẹwọ ẹtọ rẹ.</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yo" altLang="ko-KR" sz="3600">
                <a:solidFill>
                  <a:schemeClr val="tx1">
                    <a:lumMod val="65000"/>
                    <a:lumOff val="35000"/>
                  </a:schemeClr>
                </a:solidFill>
              </a:rPr>
              <a:t>Mẹnu wẹ mí lẹndọ Jesu yin?</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yo" altLang="ko-KR" sz="3600">
                <a:solidFill>
                  <a:schemeClr val="tx1">
                    <a:lumMod val="65000"/>
                    <a:lumOff val="35000"/>
                  </a:schemeClr>
                </a:solidFill>
              </a:rPr>
              <a:t>A gbọ́dọ̀ mọ Jésù gan-an gẹ́gẹ́ bí Bíbélì ṣe sọ, a sì gbọ́dọ̀ jẹ́wọ́ nípa Jésù gan-an gẹ́gẹ́ bí Bíbélì ṣe sọ.</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5522" y="235315"/>
            <a:ext cx="4053592" cy="572405"/>
          </a:xfrm>
          <a:prstGeom prst="rect">
            <a:avLst/>
          </a:prstGeom>
          <a:noFill/>
        </p:spPr>
        <p:txBody>
          <a:bodyPr wrap="square">
            <a:spAutoFit/>
          </a:bodyPr>
          <a:lstStyle/>
          <a:p>
            <a:pPr xmlns:a="http://schemas.openxmlformats.org/drawingml/2006/main" algn="ctr">
              <a:defRPr/>
            </a:pPr>
            <a:r xmlns:a="http://schemas.openxmlformats.org/drawingml/2006/main">
              <a:rPr lang="yo" altLang="ko-KR" sz="3200">
                <a:solidFill>
                  <a:srgbClr val="ff0000"/>
                </a:solidFill>
              </a:rPr>
              <a:t>Ta ni Jesu?</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15205" y="1074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105735" y="10748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yo" altLang="ko-KR" sz="3600">
                <a:solidFill>
                  <a:srgbClr val="0070c0"/>
                </a:solidFill>
              </a:rPr>
              <a:t>Jesu ni..</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lang="yo" altLang="ko-KR" sz="3600">
                <a:solidFill>
                  <a:schemeClr val="tx1">
                    <a:lumMod val="65000"/>
                    <a:lumOff val="35000"/>
                  </a:schemeClr>
                </a:solidFill>
              </a:rPr>
              <a:t>Jesu ni Ẹniti o kọ ile ijọsin rẹ lori ijẹwọ igbagbọ ti o tọ.</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yo" altLang="ko-KR" sz="4000">
                <a:solidFill>
                  <a:srgbClr val="ff0000"/>
                </a:solidFill>
              </a:rPr>
              <a:t>Oni adanwo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7721" y="106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61465"/>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lang="yo" altLang="ko-KR" sz="3200">
                <a:solidFill>
                  <a:schemeClr val="tx1">
                    <a:lumMod val="65000"/>
                    <a:lumOff val="35000"/>
                  </a:schemeClr>
                </a:solidFill>
              </a:rPr>
              <a:t>Mẹnu wẹ Pita dọ dọ Jesu yin?</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99606"/>
            <a:ext cx="8424936" cy="513189"/>
          </a:xfrm>
          <a:prstGeom prst="rect">
            <a:avLst/>
          </a:prstGeom>
          <a:noFill/>
        </p:spPr>
        <p:txBody>
          <a:bodyPr wrap="square">
            <a:spAutoFit/>
          </a:bodyPr>
          <a:lstStyle/>
          <a:p>
            <a:pPr xmlns:a="http://schemas.openxmlformats.org/drawingml/2006/main" lvl="0">
              <a:defRPr/>
            </a:pPr>
            <a:r xmlns:a="http://schemas.openxmlformats.org/drawingml/2006/main">
              <a:rPr lang="yo" altLang="en-US" sz="2800">
                <a:solidFill>
                  <a:schemeClr val="tx1">
                    <a:lumMod val="65000"/>
                    <a:lumOff val="35000"/>
                  </a:schemeClr>
                </a:solidFill>
              </a:rPr>
              <a:t>① </a:t>
            </a:r>
            <a:r xmlns:a="http://schemas.openxmlformats.org/drawingml/2006/main">
              <a:rPr lang="yo" altLang="ko-KR" sz="2800">
                <a:solidFill>
                  <a:schemeClr val="tx1">
                    <a:lumMod val="65000"/>
                    <a:lumOff val="35000"/>
                  </a:schemeClr>
                </a:solidFill>
              </a:rPr>
              <a:t>Kristi, Ọmọ Ọlọrun</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yo" altLang="en-US" sz="2800">
                <a:solidFill>
                  <a:schemeClr val="tx1">
                    <a:lumMod val="65000"/>
                    <a:lumOff val="35000"/>
                  </a:schemeClr>
                </a:solidFill>
              </a:rPr>
              <a:t>② </a:t>
            </a:r>
            <a:r xmlns:a="http://schemas.openxmlformats.org/drawingml/2006/main">
              <a:rPr lang="yo" altLang="ko-KR" sz="2800">
                <a:solidFill>
                  <a:schemeClr val="tx1">
                    <a:lumMod val="65000"/>
                    <a:lumOff val="35000"/>
                  </a:schemeClr>
                </a:solidFill>
              </a:rPr>
              <a:t>Alagbara Elijah</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yo" altLang="en-US" sz="2800">
                <a:solidFill>
                  <a:schemeClr val="tx1">
                    <a:lumMod val="65000"/>
                    <a:lumOff val="35000"/>
                  </a:schemeClr>
                </a:solidFill>
              </a:rPr>
              <a:t>③ </a:t>
            </a:r>
            <a:r xmlns:a="http://schemas.openxmlformats.org/drawingml/2006/main">
              <a:rPr lang="yo" altLang="ko-KR" sz="2800">
                <a:solidFill>
                  <a:schemeClr val="tx1">
                    <a:lumMod val="65000"/>
                    <a:lumOff val="35000"/>
                  </a:schemeClr>
                </a:solidFill>
              </a:rPr>
              <a:t>Johannu Baptisti</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yo" altLang="en-US" sz="2800">
                <a:solidFill>
                  <a:schemeClr val="tx1">
                    <a:lumMod val="65000"/>
                    <a:lumOff val="35000"/>
                  </a:schemeClr>
                </a:solidFill>
              </a:rPr>
              <a:t>④ </a:t>
            </a:r>
            <a:r xmlns:a="http://schemas.openxmlformats.org/drawingml/2006/main">
              <a:rPr lang="yo" altLang="ko-KR" sz="2800">
                <a:solidFill>
                  <a:schemeClr val="tx1">
                    <a:lumMod val="65000"/>
                    <a:lumOff val="35000"/>
                  </a:schemeClr>
                </a:solidFill>
              </a:rPr>
              <a:t>Jeremiah</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2796827"/>
            <a:ext cx="8712968" cy="523220"/>
          </a:xfrm>
          <a:prstGeom prst="rect">
            <a:avLst/>
          </a:prstGeom>
          <a:noFill/>
        </p:spPr>
        <p:txBody>
          <a:bodyPr wrap="square">
            <a:spAutoFit/>
          </a:bodyPr>
          <a:lstStyle/>
          <a:p>
            <a:pPr xmlns:a="http://schemas.openxmlformats.org/drawingml/2006/main" lvl="0">
              <a:defRPr/>
            </a:pPr>
            <a:r xmlns:a="http://schemas.openxmlformats.org/drawingml/2006/main">
              <a:rPr lang="yo" altLang="en-US" sz="2800">
                <a:solidFill>
                  <a:srgbClr val="ff0000"/>
                </a:solidFill>
              </a:rPr>
              <a:t>① </a:t>
            </a:r>
            <a:r xmlns:a="http://schemas.openxmlformats.org/drawingml/2006/main">
              <a:rPr lang="yo" altLang="ko-KR" sz="2800">
                <a:solidFill>
                  <a:srgbClr val="ff0000"/>
                </a:solidFill>
              </a:rPr>
              <a:t>Kristi, Ọmọ Ọlọrun</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5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yo" altLang="ko-KR" sz="4000">
                <a:solidFill>
                  <a:srgbClr val="ff0000"/>
                </a:solidFill>
              </a:rPr>
              <a:t>Oro Oni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6379" y="495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23883"/>
            <a:ext cx="983695" cy="648072"/>
          </a:xfrm>
          <a:prstGeom prst="rect">
            <a:avLst/>
          </a:prstGeom>
          <a:noFill/>
        </p:spPr>
      </p:pic>
      <p:sp>
        <p:nvSpPr>
          <p:cNvPr id="23" name="TextBox 22"/>
          <p:cNvSpPr txBox="1"/>
          <p:nvPr/>
        </p:nvSpPr>
        <p:spPr>
          <a:xfrm>
            <a:off x="539552" y="2034714"/>
            <a:ext cx="8208912" cy="1182831"/>
          </a:xfrm>
          <a:prstGeom prst="rect">
            <a:avLst/>
          </a:prstGeom>
          <a:noFill/>
        </p:spPr>
        <p:txBody>
          <a:bodyPr wrap="square">
            <a:spAutoFit/>
          </a:bodyPr>
          <a:lstStyle/>
          <a:p>
            <a:pPr xmlns:a="http://schemas.openxmlformats.org/drawingml/2006/main" lvl="0">
              <a:defRPr/>
            </a:pPr>
            <a:r xmlns:a="http://schemas.openxmlformats.org/drawingml/2006/main">
              <a:rPr lang="yo" altLang="ko-KR" sz="3600"/>
              <a:t>Simoni Peteru dahùn pe, Iwọ ni Kristi na, Ọmọ Ọlọrun alãye.</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yo" altLang="ko-KR" sz="2800">
                <a:solidFill>
                  <a:schemeClr val="tx1">
                    <a:lumMod val="65000"/>
                    <a:lumOff val="35000"/>
                  </a:schemeClr>
                </a:solidFill>
              </a:rPr>
              <a:t>Matteu</a:t>
            </a:r>
            <a:r xmlns:a="http://schemas.openxmlformats.org/drawingml/2006/main">
              <a:rPr lang="yo" altLang="en-US" sz="2800">
                <a:solidFill>
                  <a:schemeClr val="tx1">
                    <a:lumMod val="65000"/>
                    <a:lumOff val="35000"/>
                  </a:schemeClr>
                </a:solidFill>
              </a:rPr>
              <a:t> </a:t>
            </a:r>
            <a:r xmlns:a="http://schemas.openxmlformats.org/drawingml/2006/main">
              <a:rPr lang="yo" altLang="ko-KR" sz="2800">
                <a:solidFill>
                  <a:schemeClr val="tx1">
                    <a:lumMod val="65000"/>
                    <a:lumOff val="35000"/>
                  </a:schemeClr>
                </a:solidFill>
              </a:rPr>
              <a:t>16:</a:t>
            </a:r>
            <a:r xmlns:a="http://schemas.openxmlformats.org/drawingml/2006/main">
              <a:rPr lang="yo" altLang="en-US" sz="2800">
                <a:solidFill>
                  <a:schemeClr val="tx1">
                    <a:lumMod val="65000"/>
                    <a:lumOff val="35000"/>
                  </a:schemeClr>
                </a:solidFill>
              </a:rPr>
              <a:t> </a:t>
            </a:r>
            <a:r xmlns:a="http://schemas.openxmlformats.org/drawingml/2006/main">
              <a:rPr lang="yo" altLang="ko-KR" sz="2800">
                <a:solidFill>
                  <a:schemeClr val="tx1">
                    <a:lumMod val="65000"/>
                    <a:lumOff val="35000"/>
                  </a:schemeClr>
                </a:solidFill>
              </a:rPr>
              <a:t>16</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yo" altLang="ko-KR" b="1">
                <a:solidFill>
                  <a:schemeClr val="tx1">
                    <a:lumMod val="50000"/>
                    <a:lumOff val="50000"/>
                  </a:schemeClr>
                </a:solidFill>
              </a:rPr>
              <a:t>No. 68 Ọrọ Ọlọrun</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2126466"/>
            <a:ext cx="3931114" cy="2100729"/>
          </a:xfrm>
          <a:prstGeom prst="rect">
            <a:avLst/>
          </a:prstGeom>
          <a:noFill/>
        </p:spPr>
        <p:txBody>
          <a:bodyPr wrap="square">
            <a:spAutoFit/>
          </a:bodyPr>
          <a:lstStyle/>
          <a:p>
            <a:pPr xmlns:a="http://schemas.openxmlformats.org/drawingml/2006/main" algn="ctr">
              <a:defRPr/>
            </a:pPr>
            <a:r xmlns:a="http://schemas.openxmlformats.org/drawingml/2006/main">
              <a:rPr lang="yo" altLang="ko-KR" sz="4400"/>
              <a:t>Ìtàn Òmùgọ̀ Òmùgọ̀</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995935" y="1782108"/>
            <a:ext cx="5140665" cy="41671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0783" y="212053"/>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yo" altLang="ko-KR" sz="4000">
                <a:solidFill>
                  <a:srgbClr val="ff0000"/>
                </a:solidFill>
              </a:rPr>
              <a:t>Oro Oni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9291" y="8197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35061"/>
            <a:ext cx="983695" cy="648072"/>
          </a:xfrm>
          <a:prstGeom prst="rect">
            <a:avLst/>
          </a:prstGeom>
          <a:noFill/>
        </p:spPr>
      </p:pic>
      <p:sp>
        <p:nvSpPr>
          <p:cNvPr id="23" name="TextBox 22"/>
          <p:cNvSpPr txBox="1"/>
          <p:nvPr/>
        </p:nvSpPr>
        <p:spPr>
          <a:xfrm>
            <a:off x="539552" y="2034714"/>
            <a:ext cx="8208912" cy="2287731"/>
          </a:xfrm>
          <a:prstGeom prst="rect">
            <a:avLst/>
          </a:prstGeom>
          <a:noFill/>
        </p:spPr>
        <p:txBody>
          <a:bodyPr wrap="square">
            <a:spAutoFit/>
          </a:bodyPr>
          <a:lstStyle/>
          <a:p>
            <a:pPr xmlns:a="http://schemas.openxmlformats.org/drawingml/2006/main" lvl="0">
              <a:defRPr/>
            </a:pPr>
            <a:r xmlns:a="http://schemas.openxmlformats.org/drawingml/2006/main">
              <a:rPr lang="yo" altLang="ko-KR" sz="3600"/>
              <a:t>Ṣugbọn Ọlọrun wi fun u pe, Iwọ aṣiwere, li alẹ yi li a o bère ẹmi rẹ lọwọ rẹ.</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yo" altLang="ko-KR" sz="2800">
                <a:solidFill>
                  <a:schemeClr val="tx1">
                    <a:lumMod val="65000"/>
                    <a:lumOff val="35000"/>
                  </a:schemeClr>
                </a:solidFill>
              </a:rPr>
              <a:t>Luku</a:t>
            </a:r>
            <a:r xmlns:a="http://schemas.openxmlformats.org/drawingml/2006/main">
              <a:rPr lang="yo" altLang="en-US" sz="2800">
                <a:solidFill>
                  <a:schemeClr val="tx1">
                    <a:lumMod val="65000"/>
                    <a:lumOff val="35000"/>
                  </a:schemeClr>
                </a:solidFill>
              </a:rPr>
              <a:t> </a:t>
            </a:r>
            <a:r xmlns:a="http://schemas.openxmlformats.org/drawingml/2006/main">
              <a:rPr lang="yo" altLang="ko-KR" sz="2800">
                <a:solidFill>
                  <a:schemeClr val="tx1">
                    <a:lumMod val="65000"/>
                    <a:lumOff val="35000"/>
                  </a:schemeClr>
                </a:solidFill>
              </a:rPr>
              <a:t>12:20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yo" altLang="ko-KR" sz="3200">
                <a:solidFill>
                  <a:schemeClr val="tx1">
                    <a:lumMod val="65000"/>
                    <a:lumOff val="35000"/>
                  </a:schemeClr>
                </a:solidFill>
              </a:rPr>
              <a:t>Jesu wipe, "Aye eniyan ko ni nkan ṣe pẹlu ohun ti o ni."</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25467" y="1"/>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yo" altLang="ko-KR" sz="3200">
                <a:solidFill>
                  <a:schemeClr val="tx1">
                    <a:lumMod val="65000"/>
                    <a:lumOff val="35000"/>
                  </a:schemeClr>
                </a:solidFill>
              </a:rPr>
              <a:t>Jesu si so itan kan fun wa.</a:t>
            </a:r>
            <a:endParaRPr xmlns:a="http://schemas.openxmlformats.org/drawingml/2006/main" lang="en-US" altLang="ko-KR" sz="3200">
              <a:solidFill>
                <a:schemeClr val="tx1">
                  <a:lumMod val="65000"/>
                  <a:lumOff val="35000"/>
                </a:schemeClr>
              </a:solidFill>
            </a:endParaRPr>
          </a:p>
          <a:p>
            <a:pPr xmlns:a="http://schemas.openxmlformats.org/drawingml/2006/main" lvl="0">
              <a:defRPr/>
            </a:pPr>
            <a:r xmlns:a="http://schemas.openxmlformats.org/drawingml/2006/main">
              <a:rPr lang="yo" altLang="ko-KR" sz="3200">
                <a:solidFill>
                  <a:schemeClr val="tx1">
                    <a:lumMod val="65000"/>
                    <a:lumOff val="35000"/>
                  </a:schemeClr>
                </a:solidFill>
              </a:rPr>
              <a:t>O jẹ nipa aṣiwere ọlọrọ ọkunrin.</a:t>
            </a:r>
            <a:r xmlns:a="http://schemas.openxmlformats.org/drawingml/2006/main">
              <a:rPr lang="yo"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373216"/>
            <a:ext cx="9144000" cy="1368578"/>
          </a:xfrm>
          <a:prstGeom prst="rect">
            <a:avLst/>
          </a:prstGeom>
          <a:noFill/>
        </p:spPr>
        <p:txBody>
          <a:bodyPr wrap="square">
            <a:spAutoFit/>
          </a:bodyPr>
          <a:lstStyle/>
          <a:p>
            <a:pPr xmlns:a="http://schemas.openxmlformats.org/drawingml/2006/main" lvl="0">
              <a:defRPr/>
            </a:pPr>
            <a:r xmlns:a="http://schemas.openxmlformats.org/drawingml/2006/main">
              <a:rPr lang="yo" altLang="ko-KR" sz="2800">
                <a:solidFill>
                  <a:schemeClr val="tx1">
                    <a:lumMod val="65000"/>
                    <a:lumOff val="35000"/>
                  </a:schemeClr>
                </a:solidFill>
              </a:rPr>
              <a:t>Inú ọkùnrin ọlọ́rọ̀ náà dùn láti kọ́ ilé ìpamọ́ ńlá kan fún ọrọ̀ àti ọkà rẹ̀. "Mo ti gba ọpọlọpọ ounjẹ ni ile-itaja, ọkàn mi, ni bayi gbadun ara rẹ!"</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98641"/>
            <a:ext cx="9144000" cy="539984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1702" y="5473005"/>
            <a:ext cx="9134646" cy="1373565"/>
          </a:xfrm>
          <a:prstGeom prst="rect">
            <a:avLst/>
          </a:prstGeom>
          <a:noFill/>
        </p:spPr>
        <p:txBody>
          <a:bodyPr wrap="square">
            <a:spAutoFit/>
          </a:bodyPr>
          <a:lstStyle/>
          <a:p>
            <a:pPr xmlns:a="http://schemas.openxmlformats.org/drawingml/2006/main" lvl="0">
              <a:defRPr/>
            </a:pPr>
            <a:r xmlns:a="http://schemas.openxmlformats.org/drawingml/2006/main">
              <a:rPr lang="yo" altLang="ko-KR" sz="2800">
                <a:solidFill>
                  <a:schemeClr val="tx1">
                    <a:lumMod val="65000"/>
                    <a:lumOff val="35000"/>
                  </a:schemeClr>
                </a:solidFill>
              </a:rPr>
              <a:t>Nígbà náà ni Ọlọ́run sọ fún ọkùnrin ọlọ́rọ̀ náà.</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yo" altLang="ko-KR" sz="2800">
                <a:solidFill>
                  <a:schemeClr val="tx1">
                    <a:lumMod val="65000"/>
                    <a:lumOff val="35000"/>
                  </a:schemeClr>
                </a:solidFill>
              </a:rPr>
              <a:t>"Aṣiwere ni ọ! Ti mo ba gba ẹmi rẹ loni, ohun-ini tani gbogbo ọrọ rẹ yoo jẹ?"</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47300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pPr>
            <a:r xmlns:a="http://schemas.openxmlformats.org/drawingml/2006/main">
              <a:rPr lang="yo" altLang="ko-KR" sz="2800">
                <a:solidFill>
                  <a:schemeClr val="tx1">
                    <a:lumMod val="65000"/>
                    <a:lumOff val="35000"/>
                  </a:schemeClr>
                </a:solidFill>
              </a:rPr>
              <a:t>“Irawo yii han nigbati a bi ọba! Jẹ ki a tẹle irawọ naa!” Awọn onisegun bẹrẹ lati tẹle irawọ naa.</a:t>
            </a:r>
            <a:endParaRPr xmlns:a="http://schemas.openxmlformats.org/drawingml/2006/main" lang="ko-KR" altLang="en-US" sz="2800">
              <a:solidFill>
                <a:schemeClr val="tx1">
                  <a:lumMod val="65000"/>
                  <a:lumOff val="35000"/>
                </a:schemeClr>
              </a:solidFill>
            </a:endParaRPr>
          </a:p>
        </p:txBody>
      </p:sp>
      <p:pic>
        <p:nvPicPr>
          <p:cNvPr id="5" name="그림 4"/>
          <p:cNvPicPr>
            <a:picLocks noChangeAspect="1"/>
          </p:cNvPicPr>
          <p:nvPr/>
        </p:nvPicPr>
        <p:blipFill rotWithShape="1">
          <a:blip r:embed="rId2"/>
          <a:stretch>
            <a:fillRect/>
          </a:stretch>
        </p:blipFill>
        <p:spPr>
          <a:xfrm>
            <a:off x="9787" y="1"/>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yo" altLang="ko-KR" sz="2800">
                <a:solidFill>
                  <a:schemeClr val="tx1">
                    <a:lumMod val="65000"/>
                    <a:lumOff val="35000"/>
                  </a:schemeClr>
                </a:solidFill>
              </a:rPr>
              <a:t>Jesu pari ọrọ o si wipe,</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yo" altLang="ko-KR" sz="2800">
                <a:solidFill>
                  <a:schemeClr val="tx1">
                    <a:lumMod val="65000"/>
                    <a:lumOff val="35000"/>
                  </a:schemeClr>
                </a:solidFill>
              </a:rPr>
              <a:t>“Maṣe to ọrọ jọ fun ọ, bikoṣe fun Ọlọrun, sa gbogbo agbara rẹ lati ran awọn ti o ṣe alaini lọwọ.</a:t>
            </a:r>
            <a:r xmlns:a="http://schemas.openxmlformats.org/drawingml/2006/main">
              <a:rPr lang="yo"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4191"/>
            <a:ext cx="9144000" cy="544103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yo" altLang="ko-KR" sz="4000">
                <a:solidFill>
                  <a:srgbClr val="ff0000"/>
                </a:solidFill>
              </a:rPr>
              <a:t>Eko Oni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204686" y="8147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56023"/>
            <a:ext cx="983695" cy="648072"/>
          </a:xfrm>
          <a:prstGeom prst="rect">
            <a:avLst/>
          </a:prstGeom>
          <a:noFill/>
        </p:spPr>
      </p:pic>
      <p:sp>
        <p:nvSpPr>
          <p:cNvPr id="17" name="TextBox 16"/>
          <p:cNvSpPr txBox="1"/>
          <p:nvPr/>
        </p:nvSpPr>
        <p:spPr>
          <a:xfrm>
            <a:off x="380230" y="1124744"/>
            <a:ext cx="8352928" cy="4902676"/>
          </a:xfrm>
          <a:prstGeom prst="rect">
            <a:avLst/>
          </a:prstGeom>
          <a:noFill/>
        </p:spPr>
        <p:txBody>
          <a:bodyPr wrap="square">
            <a:spAutoFit/>
          </a:bodyPr>
          <a:lstStyle/>
          <a:p>
            <a:pPr xmlns:a="http://schemas.openxmlformats.org/drawingml/2006/main" algn="ctr">
              <a:defRPr/>
            </a:pPr>
            <a:r xmlns:a="http://schemas.openxmlformats.org/drawingml/2006/main">
              <a:rPr lang="yo" altLang="ko-KR" sz="3500">
                <a:solidFill>
                  <a:schemeClr val="tx1">
                    <a:lumMod val="65000"/>
                    <a:lumOff val="35000"/>
                  </a:schemeClr>
                </a:solidFill>
              </a:rPr>
              <a:t>Kini owo rẹ lo fun?</a:t>
            </a:r>
            <a:endParaRPr xmlns:a="http://schemas.openxmlformats.org/drawingml/2006/main" lang="en-US" altLang="ko-KR" sz="3500">
              <a:solidFill>
                <a:schemeClr val="tx1">
                  <a:lumMod val="65000"/>
                  <a:lumOff val="35000"/>
                </a:schemeClr>
              </a:solidFill>
            </a:endParaRPr>
          </a:p>
          <a:p>
            <a:pPr xmlns:a="http://schemas.openxmlformats.org/drawingml/2006/main" algn="ctr">
              <a:defRPr/>
            </a:pPr>
            <a:r xmlns:a="http://schemas.openxmlformats.org/drawingml/2006/main">
              <a:rPr lang="yo" altLang="ko-KR" sz="3500">
                <a:solidFill>
                  <a:schemeClr val="tx1">
                    <a:lumMod val="65000"/>
                    <a:lumOff val="35000"/>
                  </a:schemeClr>
                </a:solidFill>
              </a:rPr>
              <a:t>Ṣé ìwọ nìkan ni wọ́n ń lò ó?</a:t>
            </a:r>
            <a:endParaRPr xmlns:a="http://schemas.openxmlformats.org/drawingml/2006/main" lang="en-US" altLang="ko-KR" sz="3500">
              <a:solidFill>
                <a:schemeClr val="tx1">
                  <a:lumMod val="65000"/>
                  <a:lumOff val="35000"/>
                </a:schemeClr>
              </a:solidFill>
            </a:endParaRPr>
          </a:p>
          <a:p>
            <a:pPr xmlns:a="http://schemas.openxmlformats.org/drawingml/2006/main" lvl="0">
              <a:defRPr/>
            </a:pPr>
            <a:r xmlns:a="http://schemas.openxmlformats.org/drawingml/2006/main">
              <a:rPr lang="yo" altLang="ko-KR" sz="3500">
                <a:solidFill>
                  <a:schemeClr val="tx1">
                    <a:lumMod val="65000"/>
                    <a:lumOff val="35000"/>
                  </a:schemeClr>
                </a:solidFill>
              </a:rPr>
              <a:t>Owo yẹ ki o lo</a:t>
            </a:r>
            <a:endParaRPr xmlns:a="http://schemas.openxmlformats.org/drawingml/2006/main" lang="en-US" altLang="ko-KR" sz="3500">
              <a:solidFill>
                <a:schemeClr val="tx1">
                  <a:lumMod val="65000"/>
                  <a:lumOff val="35000"/>
                </a:schemeClr>
              </a:solidFill>
            </a:endParaRPr>
          </a:p>
          <a:p>
            <a:pPr xmlns:a="http://schemas.openxmlformats.org/drawingml/2006/main" lvl="0">
              <a:defRPr/>
            </a:pPr>
            <a:r xmlns:a="http://schemas.openxmlformats.org/drawingml/2006/main">
              <a:rPr lang="yo" altLang="ko-KR" sz="3500">
                <a:solidFill>
                  <a:schemeClr val="tx1">
                    <a:lumMod val="65000"/>
                    <a:lumOff val="35000"/>
                  </a:schemeClr>
                </a:solidFill>
              </a:rPr>
              <a:t>fun ogo Olorun.</a:t>
            </a:r>
            <a:endParaRPr xmlns:a="http://schemas.openxmlformats.org/drawingml/2006/main" lang="en-US" altLang="ko-KR" sz="3500">
              <a:solidFill>
                <a:schemeClr val="tx1">
                  <a:lumMod val="65000"/>
                  <a:lumOff val="35000"/>
                </a:schemeClr>
              </a:solidFill>
            </a:endParaRPr>
          </a:p>
          <a:p>
            <a:pPr xmlns:a="http://schemas.openxmlformats.org/drawingml/2006/main" lvl="0">
              <a:defRPr/>
            </a:pPr>
            <a:r xmlns:a="http://schemas.openxmlformats.org/drawingml/2006/main">
              <a:rPr lang="yo" altLang="ko-KR" sz="3500">
                <a:solidFill>
                  <a:schemeClr val="tx1">
                    <a:lumMod val="65000"/>
                    <a:lumOff val="35000"/>
                  </a:schemeClr>
                </a:solidFill>
              </a:rPr>
              <a:t>A jẹ eniyan ti ijọba Ọlọrun. Nitorina, o jẹ dandan fun wa lati ṣe iranlọwọ fun awọn eniyan ti o ṣe alaini pẹlu owo tiwa.</a:t>
            </a:r>
            <a:endParaRPr xmlns:a="http://schemas.openxmlformats.org/drawingml/2006/main" lang="en-US" altLang="ko-KR" sz="3500">
              <a:solidFill>
                <a:schemeClr val="tx1">
                  <a:lumMod val="65000"/>
                  <a:lumOff val="35000"/>
                </a:schemeClr>
              </a:solidFill>
            </a:endParaRPr>
          </a:p>
          <a:p>
            <a:pPr algn="ctr">
              <a:defRPr/>
            </a:pPr>
            <a:endParaRPr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9998" y="152345"/>
            <a:ext cx="4053592" cy="569650"/>
          </a:xfrm>
          <a:prstGeom prst="rect">
            <a:avLst/>
          </a:prstGeom>
          <a:noFill/>
        </p:spPr>
        <p:txBody>
          <a:bodyPr wrap="square">
            <a:spAutoFit/>
          </a:bodyPr>
          <a:lstStyle/>
          <a:p>
            <a:pPr xmlns:a="http://schemas.openxmlformats.org/drawingml/2006/main" algn="ctr">
              <a:defRPr/>
            </a:pPr>
            <a:r xmlns:a="http://schemas.openxmlformats.org/drawingml/2006/main">
              <a:rPr lang="yo" altLang="ko-KR" sz="3200"/>
              <a:t>Ta ni Jesu?</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9039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yo" altLang="ko-KR" sz="3600">
                <a:solidFill>
                  <a:srgbClr val="0070c0"/>
                </a:solidFill>
              </a:rPr>
              <a:t>Jesu..</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lang="yo" altLang="ko-KR" sz="3600">
                <a:solidFill>
                  <a:schemeClr val="tx1">
                    <a:lumMod val="65000"/>
                    <a:lumOff val="35000"/>
                  </a:schemeClr>
                </a:solidFill>
              </a:rPr>
              <a:t>Jesu ni olohun gbogbo aye, ati ti gbogbo oro.</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yo" altLang="ko-KR" sz="4000">
                <a:solidFill>
                  <a:srgbClr val="ff0000"/>
                </a:solidFill>
              </a:rPr>
              <a:t>Oni adanwo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3373" y="11808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yo" altLang="ko-KR" sz="3200">
                <a:solidFill>
                  <a:schemeClr val="tx1">
                    <a:lumMod val="65000"/>
                    <a:lumOff val="35000"/>
                  </a:schemeClr>
                </a:solidFill>
              </a:rPr>
              <a:t>Kí ni òmùgọ̀ ọlọ́rọ̀ ṣe fún ọkàn rẹ̀?</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yo" altLang="en-US" sz="2800">
                <a:solidFill>
                  <a:schemeClr val="tx1">
                    <a:lumMod val="65000"/>
                    <a:lumOff val="35000"/>
                  </a:schemeClr>
                </a:solidFill>
              </a:rPr>
              <a:t>① </a:t>
            </a:r>
            <a:r xmlns:a="http://schemas.openxmlformats.org/drawingml/2006/main">
              <a:rPr lang="yo" altLang="ko-KR" sz="2800">
                <a:solidFill>
                  <a:schemeClr val="tx1">
                    <a:lumMod val="65000"/>
                    <a:lumOff val="35000"/>
                  </a:schemeClr>
                </a:solidFill>
              </a:rPr>
              <a:t>O ran awon talaka lowo.</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yo" altLang="en-US" sz="2800">
                <a:solidFill>
                  <a:schemeClr val="tx1">
                    <a:lumMod val="65000"/>
                    <a:lumOff val="35000"/>
                  </a:schemeClr>
                </a:solidFill>
              </a:rPr>
              <a:t>② </a:t>
            </a:r>
            <a:r xmlns:a="http://schemas.openxmlformats.org/drawingml/2006/main">
              <a:rPr lang="yo" altLang="ko-KR" sz="2800">
                <a:solidFill>
                  <a:schemeClr val="tx1">
                    <a:lumMod val="65000"/>
                    <a:lumOff val="35000"/>
                  </a:schemeClr>
                </a:solidFill>
              </a:rPr>
              <a:t>O sin Olorun.</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yo" altLang="en-US" sz="2800">
                <a:solidFill>
                  <a:schemeClr val="tx1">
                    <a:lumMod val="65000"/>
                    <a:lumOff val="35000"/>
                  </a:schemeClr>
                </a:solidFill>
              </a:rPr>
              <a:t>③ </a:t>
            </a:r>
            <a:r xmlns:a="http://schemas.openxmlformats.org/drawingml/2006/main">
              <a:rPr lang="yo" altLang="ko-KR" sz="2800">
                <a:solidFill>
                  <a:schemeClr val="tx1">
                    <a:lumMod val="65000"/>
                    <a:lumOff val="35000"/>
                  </a:schemeClr>
                </a:solidFill>
              </a:rPr>
              <a:t>O waasu ihinrere.</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yo" altLang="en-US" sz="2800">
                <a:solidFill>
                  <a:schemeClr val="tx1">
                    <a:lumMod val="65000"/>
                    <a:lumOff val="35000"/>
                  </a:schemeClr>
                </a:solidFill>
              </a:rPr>
              <a:t>④ </a:t>
            </a:r>
            <a:r xmlns:a="http://schemas.openxmlformats.org/drawingml/2006/main">
              <a:rPr lang="yo" altLang="ko-KR" sz="2800">
                <a:solidFill>
                  <a:schemeClr val="tx1">
                    <a:lumMod val="65000"/>
                    <a:lumOff val="35000"/>
                  </a:schemeClr>
                </a:solidFill>
              </a:rPr>
              <a:t>Ó kó ọpọlọpọ ọrọ̀ jọ.</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yo" altLang="en-US" sz="2800">
                <a:solidFill>
                  <a:srgbClr val="ff0000"/>
                </a:solidFill>
              </a:rPr>
              <a:t>④ </a:t>
            </a:r>
            <a:r xmlns:a="http://schemas.openxmlformats.org/drawingml/2006/main">
              <a:rPr lang="yo" altLang="ko-KR" sz="2800">
                <a:solidFill>
                  <a:srgbClr val="ff0000"/>
                </a:solidFill>
              </a:rPr>
              <a:t>Ó kó ọpọlọpọ ọrọ̀ jọ.</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6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0783" y="212053"/>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yo" altLang="ko-KR" sz="4000">
                <a:solidFill>
                  <a:srgbClr val="ff0000"/>
                </a:solidFill>
              </a:rPr>
              <a:t>Oro Oni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9291" y="8197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35061"/>
            <a:ext cx="983695" cy="648072"/>
          </a:xfrm>
          <a:prstGeom prst="rect">
            <a:avLst/>
          </a:prstGeom>
          <a:noFill/>
        </p:spPr>
      </p:pic>
      <p:sp>
        <p:nvSpPr>
          <p:cNvPr id="23" name="TextBox 22"/>
          <p:cNvSpPr txBox="1"/>
          <p:nvPr/>
        </p:nvSpPr>
        <p:spPr>
          <a:xfrm>
            <a:off x="539552" y="2034714"/>
            <a:ext cx="8208912" cy="2287731"/>
          </a:xfrm>
          <a:prstGeom prst="rect">
            <a:avLst/>
          </a:prstGeom>
          <a:noFill/>
        </p:spPr>
        <p:txBody>
          <a:bodyPr wrap="square">
            <a:spAutoFit/>
          </a:bodyPr>
          <a:lstStyle/>
          <a:p>
            <a:pPr xmlns:a="http://schemas.openxmlformats.org/drawingml/2006/main" lvl="0">
              <a:defRPr/>
            </a:pPr>
            <a:r xmlns:a="http://schemas.openxmlformats.org/drawingml/2006/main">
              <a:rPr lang="yo" altLang="ko-KR" sz="3600"/>
              <a:t>Ṣugbọn Ọlọrun wi fun u pe, Iwọ aṣiwere, li alẹ yi li a o bère ẹmi rẹ lọwọ rẹ.</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yo" altLang="ko-KR" sz="2800">
                <a:solidFill>
                  <a:schemeClr val="tx1">
                    <a:lumMod val="65000"/>
                    <a:lumOff val="35000"/>
                  </a:schemeClr>
                </a:solidFill>
              </a:rPr>
              <a:t>Luku</a:t>
            </a:r>
            <a:r xmlns:a="http://schemas.openxmlformats.org/drawingml/2006/main">
              <a:rPr lang="yo" altLang="en-US" sz="2800">
                <a:solidFill>
                  <a:schemeClr val="tx1">
                    <a:lumMod val="65000"/>
                    <a:lumOff val="35000"/>
                  </a:schemeClr>
                </a:solidFill>
              </a:rPr>
              <a:t> </a:t>
            </a:r>
            <a:r xmlns:a="http://schemas.openxmlformats.org/drawingml/2006/main">
              <a:rPr lang="yo" altLang="ko-KR" sz="2800">
                <a:solidFill>
                  <a:schemeClr val="tx1">
                    <a:lumMod val="65000"/>
                    <a:lumOff val="35000"/>
                  </a:schemeClr>
                </a:solidFill>
              </a:rPr>
              <a:t>12:20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yo" altLang="ko-KR" b="1">
                <a:solidFill>
                  <a:schemeClr val="tx1">
                    <a:lumMod val="50000"/>
                    <a:lumOff val="50000"/>
                  </a:schemeClr>
                </a:solidFill>
              </a:rPr>
              <a:t>No. 69 Ọrọ Ọlọrun</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2129464"/>
            <a:ext cx="3931114" cy="2097731"/>
          </a:xfrm>
          <a:prstGeom prst="rect">
            <a:avLst/>
          </a:prstGeom>
          <a:noFill/>
        </p:spPr>
        <p:txBody>
          <a:bodyPr wrap="square">
            <a:spAutoFit/>
          </a:bodyPr>
          <a:lstStyle/>
          <a:p>
            <a:pPr xmlns:a="http://schemas.openxmlformats.org/drawingml/2006/main" algn="ctr">
              <a:defRPr/>
            </a:pPr>
            <a:r xmlns:a="http://schemas.openxmlformats.org/drawingml/2006/main">
              <a:rPr lang="yo" altLang="ko-KR" sz="4400"/>
              <a:t>Wiwa Agutan Ti O Sonu</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3962463" y="1782108"/>
            <a:ext cx="5181537" cy="40951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yo" altLang="ko-KR" sz="4000">
                <a:solidFill>
                  <a:srgbClr val="ff0000"/>
                </a:solidFill>
              </a:rPr>
              <a:t>Oro Oni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3975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23843"/>
            <a:ext cx="983695" cy="648072"/>
          </a:xfrm>
          <a:prstGeom prst="rect">
            <a:avLst/>
          </a:prstGeom>
          <a:noFill/>
        </p:spPr>
      </p:pic>
      <p:sp>
        <p:nvSpPr>
          <p:cNvPr id="23" name="TextBox 22"/>
          <p:cNvSpPr txBox="1"/>
          <p:nvPr/>
        </p:nvSpPr>
        <p:spPr>
          <a:xfrm>
            <a:off x="539552" y="2034714"/>
            <a:ext cx="8208912" cy="2830656"/>
          </a:xfrm>
          <a:prstGeom prst="rect">
            <a:avLst/>
          </a:prstGeom>
          <a:noFill/>
        </p:spPr>
        <p:txBody>
          <a:bodyPr wrap="square">
            <a:spAutoFit/>
          </a:bodyPr>
          <a:lstStyle/>
          <a:p>
            <a:pPr xmlns:a="http://schemas.openxmlformats.org/drawingml/2006/main" lvl="0">
              <a:defRPr/>
            </a:pPr>
            <a:r xmlns:a="http://schemas.openxmlformats.org/drawingml/2006/main">
              <a:rPr lang="yo" altLang="ko-KR" sz="3600"/>
              <a:t>Mo sọ fún yín pé, bẹ́ẹ̀ náà ni ayọ̀ yóò pọ̀ ní ọ̀run lórí ẹlẹ́ṣẹ̀ kan tí ó ronú pìwà dà ju lórí àwọn olódodo mọ́kàndínlọ́gọ́rùn-ún tí kò nílò láti ronúpìwàdà.</a:t>
            </a:r>
            <a:endParaRPr xmlns:a="http://schemas.openxmlformats.org/drawingml/2006/main" lang="ko-KR" altLang="en-US" sz="3600"/>
          </a:p>
        </p:txBody>
      </p:sp>
      <p:sp>
        <p:nvSpPr>
          <p:cNvPr id="24" name="TextBox 23"/>
          <p:cNvSpPr txBox="1"/>
          <p:nvPr/>
        </p:nvSpPr>
        <p:spPr>
          <a:xfrm>
            <a:off x="4952296" y="5157192"/>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yo" altLang="ko-KR" sz="2800">
                <a:solidFill>
                  <a:schemeClr val="tx1">
                    <a:lumMod val="65000"/>
                    <a:lumOff val="35000"/>
                  </a:schemeClr>
                </a:solidFill>
              </a:rPr>
              <a:t>Luku</a:t>
            </a:r>
            <a:r xmlns:a="http://schemas.openxmlformats.org/drawingml/2006/main">
              <a:rPr lang="yo" altLang="en-US" sz="2800">
                <a:solidFill>
                  <a:schemeClr val="tx1">
                    <a:lumMod val="65000"/>
                    <a:lumOff val="35000"/>
                  </a:schemeClr>
                </a:solidFill>
              </a:rPr>
              <a:t> </a:t>
            </a:r>
            <a:r xmlns:a="http://schemas.openxmlformats.org/drawingml/2006/main">
              <a:rPr lang="yo" altLang="ko-KR" sz="2800">
                <a:solidFill>
                  <a:schemeClr val="tx1">
                    <a:lumMod val="65000"/>
                    <a:lumOff val="35000"/>
                  </a:schemeClr>
                </a:solidFill>
              </a:rPr>
              <a:t>15:7</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yo" altLang="ko-KR" sz="3200">
                <a:solidFill>
                  <a:schemeClr val="tx1">
                    <a:lumMod val="65000"/>
                    <a:lumOff val="35000"/>
                  </a:schemeClr>
                </a:solidFill>
              </a:rPr>
              <a:t>Lọ́jọ́ kan, àgùntàn kan dá wà, tí a yà sọ́tọ̀ kúrò lára àgùntàn àwọn ọ̀rẹ́ rẹ̀.</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987" y="1"/>
            <a:ext cx="9144000" cy="566124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157" y="5780781"/>
            <a:ext cx="9053611" cy="1065789"/>
          </a:xfrm>
          <a:prstGeom prst="rect">
            <a:avLst/>
          </a:prstGeom>
          <a:noFill/>
        </p:spPr>
        <p:txBody>
          <a:bodyPr wrap="square">
            <a:spAutoFit/>
          </a:bodyPr>
          <a:lstStyle/>
          <a:p>
            <a:pPr xmlns:a="http://schemas.openxmlformats.org/drawingml/2006/main" lvl="0">
              <a:defRPr/>
            </a:pPr>
            <a:r xmlns:a="http://schemas.openxmlformats.org/drawingml/2006/main">
              <a:rPr lang="yo" altLang="ko-KR" sz="3200">
                <a:solidFill>
                  <a:schemeClr val="tx1">
                    <a:lumMod val="65000"/>
                    <a:lumOff val="35000"/>
                  </a:schemeClr>
                </a:solidFill>
              </a:rPr>
              <a:t>Lẹngbọhọtọ lọ hia lẹngbọ lẹ bo mọdọ dopo to omẹ kanweko lọ lẹ mẹ ko busẹ!</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 y="1"/>
            <a:ext cx="9144000" cy="578078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780782"/>
            <a:ext cx="9144000" cy="1065788"/>
          </a:xfrm>
          <a:prstGeom prst="rect">
            <a:avLst/>
          </a:prstGeom>
          <a:noFill/>
        </p:spPr>
        <p:txBody>
          <a:bodyPr wrap="square">
            <a:spAutoFit/>
          </a:bodyPr>
          <a:lstStyle/>
          <a:p>
            <a:pPr xmlns:a="http://schemas.openxmlformats.org/drawingml/2006/main" lvl="0">
              <a:defRPr/>
            </a:pPr>
            <a:r xmlns:a="http://schemas.openxmlformats.org/drawingml/2006/main">
              <a:rPr lang="yo" altLang="ko-KR" sz="3200">
                <a:solidFill>
                  <a:schemeClr val="tx1">
                    <a:lumMod val="65000"/>
                    <a:lumOff val="35000"/>
                  </a:schemeClr>
                </a:solidFill>
              </a:rPr>
              <a:t>Lẹngbọhọtọ lọ jo lẹngbọ 99 do bo tọ́nyi bo dín dopo he bu de.</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7146"/>
            <a:ext cx="9144000" cy="566839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373216"/>
            <a:ext cx="9070726" cy="1368578"/>
          </a:xfrm>
          <a:prstGeom prst="rect">
            <a:avLst/>
          </a:prstGeom>
          <a:noFill/>
        </p:spPr>
        <p:txBody>
          <a:bodyPr wrap="square">
            <a:spAutoFit/>
          </a:bodyPr>
          <a:lstStyle/>
          <a:p>
            <a:pPr xmlns:a="http://schemas.openxmlformats.org/drawingml/2006/main" lvl="0">
              <a:defRPr/>
            </a:pPr>
            <a:r xmlns:a="http://schemas.openxmlformats.org/drawingml/2006/main">
              <a:rPr lang="yo" altLang="ko-KR" sz="2800">
                <a:solidFill>
                  <a:schemeClr val="tx1">
                    <a:lumMod val="65000"/>
                    <a:lumOff val="35000"/>
                  </a:schemeClr>
                </a:solidFill>
              </a:rPr>
              <a:t>Ìràwọ̀ náà dúró lórí àwọn ibùso Bẹ́tílẹ́hẹ́mù. Biblu ko dọ dọdai dọ Jesu yin jiji to Bẹtlẹhẹm.</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1"/>
            <a:ext cx="9144000" cy="537321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1702" y="5473005"/>
            <a:ext cx="9134646" cy="1373565"/>
          </a:xfrm>
          <a:prstGeom prst="rect">
            <a:avLst/>
          </a:prstGeom>
          <a:noFill/>
        </p:spPr>
        <p:txBody>
          <a:bodyPr wrap="square">
            <a:spAutoFit/>
          </a:bodyPr>
          <a:lstStyle/>
          <a:p>
            <a:pPr xmlns:a="http://schemas.openxmlformats.org/drawingml/2006/main" lvl="0">
              <a:defRPr/>
            </a:pPr>
            <a:r xmlns:a="http://schemas.openxmlformats.org/drawingml/2006/main">
              <a:rPr lang="yo" altLang="ko-KR" sz="2800">
                <a:solidFill>
                  <a:schemeClr val="tx1">
                    <a:lumMod val="65000"/>
                    <a:lumOff val="35000"/>
                  </a:schemeClr>
                </a:solidFill>
              </a:rPr>
              <a:t>Ati nikẹhin oluṣọ-agutan naa ri agutan ti o sọnù.</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yo" altLang="ko-KR" sz="2800">
                <a:solidFill>
                  <a:schemeClr val="tx1">
                    <a:lumMod val="65000"/>
                    <a:lumOff val="35000"/>
                  </a:schemeClr>
                </a:solidFill>
              </a:rPr>
              <a:t>Lẹngbọhọtọ lọ wá whégbè po lẹngbọ lẹ po na ayajẹ bo dù hùnwhẹ daho de.</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47300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266" y="5464973"/>
            <a:ext cx="9107238" cy="1372072"/>
          </a:xfrm>
          <a:prstGeom prst="rect">
            <a:avLst/>
          </a:prstGeom>
          <a:noFill/>
        </p:spPr>
        <p:txBody>
          <a:bodyPr wrap="square">
            <a:spAutoFit/>
          </a:bodyPr>
          <a:lstStyle/>
          <a:p>
            <a:pPr xmlns:a="http://schemas.openxmlformats.org/drawingml/2006/main" lvl="0">
              <a:defRPr/>
            </a:pPr>
            <a:r xmlns:a="http://schemas.openxmlformats.org/drawingml/2006/main">
              <a:rPr lang="yo" altLang="ko-KR" sz="2800">
                <a:solidFill>
                  <a:schemeClr val="tx1">
                    <a:lumMod val="65000"/>
                    <a:lumOff val="35000"/>
                  </a:schemeClr>
                </a:solidFill>
              </a:rPr>
              <a:t>Jesu pari ọrọ o si wipe,</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yo" altLang="ko-KR" sz="2800">
                <a:solidFill>
                  <a:schemeClr val="tx1">
                    <a:lumMod val="65000"/>
                    <a:lumOff val="35000"/>
                  </a:schemeClr>
                </a:solidFill>
              </a:rPr>
              <a:t>Gẹ́gẹ́ bí inú olùṣọ́-àgùntàn ti dùn láti rí àgùntàn tí ó sọnù,</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yo" altLang="ko-KR" sz="2800">
                <a:solidFill>
                  <a:schemeClr val="tx1">
                    <a:lumMod val="65000"/>
                    <a:lumOff val="35000"/>
                  </a:schemeClr>
                </a:solidFill>
              </a:rPr>
              <a:t>Inú Ọlọ́run dùn sí ìrònúpìwàdà ẹlẹ́ṣẹ̀ kan.”</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266" y="0"/>
            <a:ext cx="9144000" cy="547300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yo" altLang="ko-KR" sz="4000">
                <a:solidFill>
                  <a:srgbClr val="ff0000"/>
                </a:solidFill>
              </a:rPr>
              <a:t>Eko Oni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65208" y="107592"/>
            <a:ext cx="983695" cy="648072"/>
          </a:xfrm>
          <a:prstGeom prst="rect">
            <a:avLst/>
          </a:prstGeom>
          <a:noFill/>
        </p:spPr>
      </p:pic>
      <p:sp>
        <p:nvSpPr>
          <p:cNvPr id="17" name="TextBox 16"/>
          <p:cNvSpPr txBox="1"/>
          <p:nvPr/>
        </p:nvSpPr>
        <p:spPr>
          <a:xfrm>
            <a:off x="107504" y="1124744"/>
            <a:ext cx="8352928" cy="3378676"/>
          </a:xfrm>
          <a:prstGeom prst="rect">
            <a:avLst/>
          </a:prstGeom>
          <a:noFill/>
        </p:spPr>
        <p:txBody>
          <a:bodyPr wrap="square">
            <a:spAutoFit/>
          </a:bodyPr>
          <a:lstStyle/>
          <a:p>
            <a:pPr xmlns:a="http://schemas.openxmlformats.org/drawingml/2006/main" algn="ctr">
              <a:defRPr/>
            </a:pPr>
            <a:r xmlns:a="http://schemas.openxmlformats.org/drawingml/2006/main">
              <a:rPr lang="yo" altLang="ko-KR" sz="3600">
                <a:solidFill>
                  <a:schemeClr val="tx1">
                    <a:lumMod val="65000"/>
                    <a:lumOff val="35000"/>
                  </a:schemeClr>
                </a:solidFill>
              </a:rPr>
              <a:t>Lẹngbọhọtọ lọ dona basi avọ́sinsan madosọha lẹ nado mọ lẹngbọ he bu de.</a:t>
            </a:r>
            <a:endParaRPr xmlns:a="http://schemas.openxmlformats.org/drawingml/2006/main" lang="en-US" altLang="ko-KR" sz="3600">
              <a:solidFill>
                <a:schemeClr val="tx1">
                  <a:lumMod val="65000"/>
                  <a:lumOff val="35000"/>
                </a:schemeClr>
              </a:solidFill>
            </a:endParaRPr>
          </a:p>
          <a:p>
            <a:pPr algn="ctr">
              <a:defRPr/>
            </a:pPr>
            <a:endParaRPr lang="en-US" altLang="ko-KR" sz="3600">
              <a:solidFill>
                <a:schemeClr val="tx1">
                  <a:lumMod val="65000"/>
                  <a:lumOff val="35000"/>
                </a:schemeClr>
              </a:solidFill>
            </a:endParaRPr>
          </a:p>
          <a:p>
            <a:pPr xmlns:a="http://schemas.openxmlformats.org/drawingml/2006/main" algn="ctr">
              <a:defRPr/>
            </a:pPr>
            <a:r xmlns:a="http://schemas.openxmlformats.org/drawingml/2006/main">
              <a:rPr lang="yo" altLang="ko-KR" sz="3600">
                <a:solidFill>
                  <a:schemeClr val="tx1">
                    <a:lumMod val="65000"/>
                    <a:lumOff val="35000"/>
                  </a:schemeClr>
                </a:solidFill>
              </a:rPr>
              <a:t>Jesu fi aye re rubo lati gba wa la.</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yo" altLang="ko-KR" sz="3600">
                <a:solidFill>
                  <a:schemeClr val="tx1">
                    <a:lumMod val="65000"/>
                    <a:lumOff val="35000"/>
                  </a:schemeClr>
                </a:solidFill>
              </a:rPr>
              <a:t>A gbọdọ dupẹ lọwọ Jesu fun igbala wa bi agutan ti o sọnu.</a:t>
            </a:r>
            <a:r xmlns:a="http://schemas.openxmlformats.org/drawingml/2006/main">
              <a:rPr lang="yo" altLang="en-US" sz="3600">
                <a:solidFill>
                  <a:schemeClr val="tx1">
                    <a:lumMod val="65000"/>
                    <a:lumOff val="35000"/>
                  </a:schemeClr>
                </a:solidFill>
              </a:rPr>
              <a:t> </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4948" y="204846"/>
            <a:ext cx="4053592" cy="574299"/>
          </a:xfrm>
          <a:prstGeom prst="rect">
            <a:avLst/>
          </a:prstGeom>
          <a:noFill/>
        </p:spPr>
        <p:txBody>
          <a:bodyPr wrap="square">
            <a:spAutoFit/>
          </a:bodyPr>
          <a:lstStyle/>
          <a:p>
            <a:pPr xmlns:a="http://schemas.openxmlformats.org/drawingml/2006/main" algn="ctr">
              <a:defRPr/>
            </a:pPr>
            <a:r xmlns:a="http://schemas.openxmlformats.org/drawingml/2006/main">
              <a:rPr lang="yo" altLang="ko-KR" sz="3200"/>
              <a:t>Ta ni Jesu?</a:t>
            </a:r>
            <a:r xmlns:a="http://schemas.openxmlformats.org/drawingml/2006/main">
              <a:rPr lang="yo"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yo" altLang="ko-KR" sz="3600">
                <a:solidFill>
                  <a:srgbClr val="0070c0"/>
                </a:solidFill>
              </a:rPr>
              <a:t>Jesu</a:t>
            </a:r>
            <a:r xmlns:a="http://schemas.openxmlformats.org/drawingml/2006/main">
              <a:rPr lang="yo" altLang="en-US" sz="3600">
                <a:solidFill>
                  <a:srgbClr val="0070c0"/>
                </a:solidFill>
              </a:rPr>
              <a:t> </a:t>
            </a:r>
            <a:r xmlns:a="http://schemas.openxmlformats.org/drawingml/2006/main">
              <a:rPr lang="yo" altLang="ko-KR" sz="3600">
                <a:solidFill>
                  <a:srgbClr val="0070c0"/>
                </a:solidFill>
              </a:rPr>
              <a:t>ni..</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lang="yo" altLang="ko-KR" sz="3600">
                <a:solidFill>
                  <a:schemeClr val="tx1">
                    <a:lumMod val="65000"/>
                    <a:lumOff val="35000"/>
                  </a:schemeClr>
                </a:solidFill>
              </a:rPr>
              <a:t>Jésù ni ẹni tí inú rẹ̀ dùn sí ìrònúpìwàdà wa kúrò nínú ẹ̀ṣẹ̀.</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41596" y="211020"/>
            <a:ext cx="4053592" cy="691950"/>
          </a:xfrm>
          <a:prstGeom prst="rect">
            <a:avLst/>
          </a:prstGeom>
          <a:noFill/>
        </p:spPr>
        <p:txBody>
          <a:bodyPr wrap="square">
            <a:spAutoFit/>
          </a:bodyPr>
          <a:lstStyle/>
          <a:p>
            <a:pPr xmlns:a="http://schemas.openxmlformats.org/drawingml/2006/main" algn="ctr">
              <a:defRPr/>
            </a:pPr>
            <a:r xmlns:a="http://schemas.openxmlformats.org/drawingml/2006/main">
              <a:rPr lang="yo" altLang="ko-KR" sz="4000"/>
              <a:t>Oni adanwo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1286" y="8936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118084"/>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yo" altLang="ko-KR" sz="3200">
                <a:solidFill>
                  <a:schemeClr val="tx1">
                    <a:lumMod val="65000"/>
                    <a:lumOff val="35000"/>
                  </a:schemeClr>
                </a:solidFill>
              </a:rPr>
              <a:t>Kí ni olùṣọ́ àgùntàn náà kò ṣe nígbà tó ń wá àgùntàn tó sọnù?</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yo" altLang="en-US" sz="2800">
                <a:solidFill>
                  <a:schemeClr val="tx1">
                    <a:lumMod val="65000"/>
                    <a:lumOff val="35000"/>
                  </a:schemeClr>
                </a:solidFill>
              </a:rPr>
              <a:t>① </a:t>
            </a:r>
            <a:r xmlns:a="http://schemas.openxmlformats.org/drawingml/2006/main">
              <a:rPr lang="yo" altLang="ko-KR" sz="2800">
                <a:solidFill>
                  <a:schemeClr val="tx1">
                    <a:lumMod val="65000"/>
                    <a:lumOff val="35000"/>
                  </a:schemeClr>
                </a:solidFill>
              </a:rPr>
              <a:t>Ó fi àgùntàn mọ́kàndínlọ́gọ́rùn-ún [99] sílẹ̀ láti wá èyí tó sọnù.</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yo" altLang="en-US" sz="2800">
                <a:solidFill>
                  <a:schemeClr val="tx1">
                    <a:lumMod val="65000"/>
                    <a:lumOff val="35000"/>
                  </a:schemeClr>
                </a:solidFill>
              </a:rPr>
              <a:t>② </a:t>
            </a:r>
            <a:r xmlns:a="http://schemas.openxmlformats.org/drawingml/2006/main">
              <a:rPr lang="yo" altLang="ko-KR" sz="2800">
                <a:solidFill>
                  <a:schemeClr val="tx1">
                    <a:lumMod val="65000"/>
                    <a:lumOff val="35000"/>
                  </a:schemeClr>
                </a:solidFill>
              </a:rPr>
              <a:t>Inu re dun lati ri eyi ti o sonu.</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yo" altLang="en-US" sz="2800">
                <a:solidFill>
                  <a:schemeClr val="tx1">
                    <a:lumMod val="65000"/>
                    <a:lumOff val="35000"/>
                  </a:schemeClr>
                </a:solidFill>
              </a:rPr>
              <a:t>③ </a:t>
            </a:r>
            <a:r xmlns:a="http://schemas.openxmlformats.org/drawingml/2006/main">
              <a:rPr lang="yo" altLang="ko-KR" sz="2800">
                <a:solidFill>
                  <a:schemeClr val="tx1">
                    <a:lumMod val="65000"/>
                    <a:lumOff val="35000"/>
                  </a:schemeClr>
                </a:solidFill>
              </a:rPr>
              <a:t>O ra agutan titun.</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yo" altLang="en-US" sz="2800">
                <a:solidFill>
                  <a:schemeClr val="tx1">
                    <a:lumMod val="65000"/>
                    <a:lumOff val="35000"/>
                  </a:schemeClr>
                </a:solidFill>
              </a:rPr>
              <a:t>④ </a:t>
            </a:r>
            <a:r xmlns:a="http://schemas.openxmlformats.org/drawingml/2006/main">
              <a:rPr lang="yo" altLang="ko-KR" sz="2800">
                <a:solidFill>
                  <a:schemeClr val="tx1">
                    <a:lumMod val="65000"/>
                    <a:lumOff val="35000"/>
                  </a:schemeClr>
                </a:solidFill>
              </a:rPr>
              <a:t>Ó pe ènìyàn sí àsè.</a:t>
            </a:r>
            <a:r xmlns:a="http://schemas.openxmlformats.org/drawingml/2006/main">
              <a:rPr lang="yo"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yo" altLang="en-US" sz="2800">
                <a:solidFill>
                  <a:srgbClr val="ff0000"/>
                </a:solidFill>
              </a:rPr>
              <a:t>③ </a:t>
            </a:r>
            <a:r xmlns:a="http://schemas.openxmlformats.org/drawingml/2006/main">
              <a:rPr lang="yo" altLang="ko-KR" sz="2800">
                <a:solidFill>
                  <a:srgbClr val="ff0000"/>
                </a:solidFill>
              </a:rPr>
              <a:t>O ra agutan titun.</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7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yo" altLang="ko-KR" sz="4000">
                <a:solidFill>
                  <a:srgbClr val="ff0000"/>
                </a:solidFill>
              </a:rPr>
              <a:t>Oro Oni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3975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23843"/>
            <a:ext cx="983695" cy="648072"/>
          </a:xfrm>
          <a:prstGeom prst="rect">
            <a:avLst/>
          </a:prstGeom>
          <a:noFill/>
        </p:spPr>
      </p:pic>
      <p:sp>
        <p:nvSpPr>
          <p:cNvPr id="23" name="TextBox 22"/>
          <p:cNvSpPr txBox="1"/>
          <p:nvPr/>
        </p:nvSpPr>
        <p:spPr>
          <a:xfrm>
            <a:off x="467543" y="1174408"/>
            <a:ext cx="8208912" cy="2833712"/>
          </a:xfrm>
          <a:prstGeom prst="rect">
            <a:avLst/>
          </a:prstGeom>
          <a:noFill/>
        </p:spPr>
        <p:txBody>
          <a:bodyPr wrap="square">
            <a:spAutoFit/>
          </a:bodyPr>
          <a:lstStyle/>
          <a:p>
            <a:pPr xmlns:a="http://schemas.openxmlformats.org/drawingml/2006/main" lvl="0">
              <a:defRPr/>
            </a:pPr>
            <a:r xmlns:a="http://schemas.openxmlformats.org/drawingml/2006/main">
              <a:rPr lang="yo" altLang="ko-KR" sz="3600"/>
              <a:t>Mo sọ fún yín pé, bẹ́ẹ̀ náà ni ayọ̀ yóò pọ̀ ní ọ̀run lórí ẹlẹ́ṣẹ̀ kan tí ó ronú pìwà dà ju lórí àwọn olódodo mọ́kàndínlọ́gọ́rùn-ún tí kò nílò láti ronúpìwàdà.</a:t>
            </a:r>
            <a:endParaRPr xmlns:a="http://schemas.openxmlformats.org/drawingml/2006/main" lang="ko-KR" altLang="en-US" sz="3600"/>
          </a:p>
        </p:txBody>
      </p:sp>
      <p:sp>
        <p:nvSpPr>
          <p:cNvPr id="24" name="TextBox 23"/>
          <p:cNvSpPr txBox="1"/>
          <p:nvPr/>
        </p:nvSpPr>
        <p:spPr>
          <a:xfrm>
            <a:off x="4952296" y="5157192"/>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yo" altLang="ko-KR" sz="2800">
                <a:solidFill>
                  <a:schemeClr val="tx1">
                    <a:lumMod val="65000"/>
                    <a:lumOff val="35000"/>
                  </a:schemeClr>
                </a:solidFill>
              </a:rPr>
              <a:t>Luku</a:t>
            </a:r>
            <a:r xmlns:a="http://schemas.openxmlformats.org/drawingml/2006/main">
              <a:rPr lang="yo" altLang="en-US" sz="2800">
                <a:solidFill>
                  <a:schemeClr val="tx1">
                    <a:lumMod val="65000"/>
                    <a:lumOff val="35000"/>
                  </a:schemeClr>
                </a:solidFill>
              </a:rPr>
              <a:t> </a:t>
            </a:r>
            <a:r xmlns:a="http://schemas.openxmlformats.org/drawingml/2006/main">
              <a:rPr lang="yo" altLang="ko-KR" sz="2800">
                <a:solidFill>
                  <a:schemeClr val="tx1">
                    <a:lumMod val="65000"/>
                    <a:lumOff val="35000"/>
                  </a:schemeClr>
                </a:solidFill>
              </a:rPr>
              <a:t>15:7</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yo" altLang="ko-KR" b="1">
                <a:solidFill>
                  <a:schemeClr val="tx1">
                    <a:lumMod val="50000"/>
                    <a:lumOff val="50000"/>
                  </a:schemeClr>
                </a:solidFill>
              </a:rPr>
              <a:t>No. 70 Ọrọ Ọlọrun</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2129464"/>
            <a:ext cx="3931114" cy="2097731"/>
          </a:xfrm>
          <a:prstGeom prst="rect">
            <a:avLst/>
          </a:prstGeom>
          <a:noFill/>
        </p:spPr>
        <p:txBody>
          <a:bodyPr wrap="square">
            <a:spAutoFit/>
          </a:bodyPr>
          <a:lstStyle/>
          <a:p>
            <a:pPr xmlns:a="http://schemas.openxmlformats.org/drawingml/2006/main" algn="ctr">
              <a:defRPr/>
            </a:pPr>
            <a:r xmlns:a="http://schemas.openxmlformats.org/drawingml/2006/main">
              <a:rPr lang="yo" altLang="ko-KR" sz="4400"/>
              <a:t>Ìtàn ará Samáríà Rere</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rcRect t="40"/>
          <a:stretch>
            <a:fillRect/>
          </a:stretch>
        </p:blipFill>
        <p:spPr>
          <a:xfrm>
            <a:off x="3995935" y="1782108"/>
            <a:ext cx="5145603" cy="41119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yo" altLang="ko-KR" sz="4000"/>
              <a:t>Oro Oni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49477" y="3371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82696"/>
            <a:ext cx="983695" cy="648072"/>
          </a:xfrm>
          <a:prstGeom prst="rect">
            <a:avLst/>
          </a:prstGeom>
          <a:noFill/>
        </p:spPr>
      </p:pic>
      <p:sp>
        <p:nvSpPr>
          <p:cNvPr id="23" name="TextBox 22"/>
          <p:cNvSpPr txBox="1"/>
          <p:nvPr/>
        </p:nvSpPr>
        <p:spPr>
          <a:xfrm>
            <a:off x="467544" y="1152237"/>
            <a:ext cx="8208912" cy="3932947"/>
          </a:xfrm>
          <a:prstGeom prst="rect">
            <a:avLst/>
          </a:prstGeom>
          <a:noFill/>
        </p:spPr>
        <p:txBody>
          <a:bodyPr wrap="square">
            <a:spAutoFit/>
          </a:bodyPr>
          <a:lstStyle/>
          <a:p>
            <a:pPr xmlns:a="http://schemas.openxmlformats.org/drawingml/2006/main" lvl="0">
              <a:defRPr/>
            </a:pPr>
            <a:r xmlns:a="http://schemas.openxmlformats.org/drawingml/2006/main">
              <a:rPr lang="yo" altLang="ko-KR" sz="3600"/>
              <a:t>"Ewo ninu awọn mẹta wọnyi ni o ro pe o jẹ aladugbo fun ọkunrin ti o ṣubu si ọwọ awọn ọlọṣà?"</a:t>
            </a:r>
            <a:endParaRPr xmlns:a="http://schemas.openxmlformats.org/drawingml/2006/main" lang="en-US" altLang="ko-KR" sz="3600"/>
          </a:p>
          <a:p>
            <a:pPr xmlns:a="http://schemas.openxmlformats.org/drawingml/2006/main" lvl="0">
              <a:defRPr/>
            </a:pPr>
            <a:r xmlns:a="http://schemas.openxmlformats.org/drawingml/2006/main">
              <a:rPr lang="yo" altLang="ko-KR" sz="3600"/>
              <a:t>Olófin náà dáhùn pé, “Ẹni tí ó ṣàánú rẹ̀.” Jesu wi fun u pe, Lọ, ki o si ṣe bẹ̃ gẹgẹ.</a:t>
            </a:r>
            <a:endParaRPr xmlns:a="http://schemas.openxmlformats.org/drawingml/2006/main" lang="en-US" altLang="ko-KR" sz="3600"/>
          </a:p>
          <a:p>
            <a:pPr lvl="0">
              <a:defRPr/>
            </a:pPr>
            <a:endParaRPr lang="ko-KR" altLang="en-US" sz="3600"/>
          </a:p>
        </p:txBody>
      </p:sp>
      <p:sp>
        <p:nvSpPr>
          <p:cNvPr id="24" name="TextBox 23"/>
          <p:cNvSpPr txBox="1"/>
          <p:nvPr/>
        </p:nvSpPr>
        <p:spPr>
          <a:xfrm>
            <a:off x="4644008" y="5570418"/>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yo" altLang="ko-KR" sz="2800">
                <a:solidFill>
                  <a:schemeClr val="tx1">
                    <a:lumMod val="65000"/>
                    <a:lumOff val="35000"/>
                  </a:schemeClr>
                </a:solidFill>
              </a:rPr>
              <a:t>Luku</a:t>
            </a:r>
            <a:r xmlns:a="http://schemas.openxmlformats.org/drawingml/2006/main">
              <a:rPr lang="yo" altLang="en-US" sz="2800">
                <a:solidFill>
                  <a:schemeClr val="tx1">
                    <a:lumMod val="65000"/>
                    <a:lumOff val="35000"/>
                  </a:schemeClr>
                </a:solidFill>
              </a:rPr>
              <a:t> </a:t>
            </a:r>
            <a:r xmlns:a="http://schemas.openxmlformats.org/drawingml/2006/main">
              <a:rPr lang="yo" altLang="ko-KR" sz="2800">
                <a:solidFill>
                  <a:schemeClr val="tx1">
                    <a:lumMod val="65000"/>
                    <a:lumOff val="35000"/>
                  </a:schemeClr>
                </a:solidFill>
              </a:rPr>
              <a:t>10:</a:t>
            </a:r>
            <a:r xmlns:a="http://schemas.openxmlformats.org/drawingml/2006/main">
              <a:rPr lang="yo" altLang="en-US" sz="2800">
                <a:solidFill>
                  <a:schemeClr val="tx1">
                    <a:lumMod val="65000"/>
                    <a:lumOff val="35000"/>
                  </a:schemeClr>
                </a:solidFill>
              </a:rPr>
              <a:t> </a:t>
            </a:r>
            <a:r xmlns:a="http://schemas.openxmlformats.org/drawingml/2006/main">
              <a:rPr lang="yo" altLang="ko-KR" sz="2800">
                <a:solidFill>
                  <a:schemeClr val="tx1">
                    <a:lumMod val="65000"/>
                    <a:lumOff val="35000"/>
                  </a:schemeClr>
                </a:solidFill>
              </a:rPr>
              <a:t>36-37</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28185" y="5312564"/>
            <a:ext cx="9053611" cy="1553056"/>
          </a:xfrm>
          <a:prstGeom prst="rect">
            <a:avLst/>
          </a:prstGeom>
          <a:noFill/>
        </p:spPr>
        <p:txBody>
          <a:bodyPr wrap="square">
            <a:spAutoFit/>
          </a:bodyPr>
          <a:lstStyle/>
          <a:p>
            <a:pPr xmlns:a="http://schemas.openxmlformats.org/drawingml/2006/main" lvl="0">
              <a:defRPr/>
            </a:pPr>
            <a:r xmlns:a="http://schemas.openxmlformats.org/drawingml/2006/main">
              <a:rPr lang="yo" altLang="ko-KR" sz="3200">
                <a:solidFill>
                  <a:schemeClr val="tx1">
                    <a:lumMod val="65000"/>
                    <a:lumOff val="35000"/>
                  </a:schemeClr>
                </a:solidFill>
              </a:rPr>
              <a:t>Nígbà tí ọkùnrin kan ń dá nìkan rìn, ó bá àwọn ọlọ́ṣà pàdé. Wọ́n bọ́ aṣọ rẹ̀, wọ́n nà án, wọ́n sì lọ, wọ́n sì fi í sílẹ̀ lọ́wọ́ ikú.</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rcRect t="150"/>
          <a:stretch>
            <a:fillRect/>
          </a:stretch>
        </p:blipFill>
        <p:spPr>
          <a:xfrm>
            <a:off x="7398" y="-1"/>
            <a:ext cx="9136602" cy="522920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302404"/>
            <a:ext cx="9053611" cy="1553690"/>
          </a:xfrm>
          <a:prstGeom prst="rect">
            <a:avLst/>
          </a:prstGeom>
          <a:noFill/>
        </p:spPr>
        <p:txBody>
          <a:bodyPr wrap="square">
            <a:spAutoFit/>
          </a:bodyPr>
          <a:lstStyle/>
          <a:p>
            <a:pPr xmlns:a="http://schemas.openxmlformats.org/drawingml/2006/main" lvl="0">
              <a:defRPr/>
            </a:pPr>
            <a:r xmlns:a="http://schemas.openxmlformats.org/drawingml/2006/main">
              <a:rPr lang="yo" altLang="ko-KR" sz="3200">
                <a:solidFill>
                  <a:schemeClr val="tx1">
                    <a:lumMod val="65000"/>
                    <a:lumOff val="35000"/>
                  </a:schemeClr>
                </a:solidFill>
              </a:rPr>
              <a:t>Lẹ́yìn náà, àlùfáà kan rí i lójú ọ̀nà, ó kọjá lọ sí òdìkejì. Bẹ́ẹ̀ náà ni ọmọ Léfì kan náà ṣe.</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3"/>
          <a:srcRect t="170"/>
          <a:stretch>
            <a:fillRect/>
          </a:stretch>
        </p:blipFill>
        <p:spPr>
          <a:xfrm>
            <a:off x="0" y="6656"/>
            <a:ext cx="4499992" cy="5222544"/>
          </a:xfrm>
          <a:prstGeom prst="rect">
            <a:avLst/>
          </a:prstGeom>
        </p:spPr>
      </p:pic>
      <p:pic>
        <p:nvPicPr>
          <p:cNvPr id="4" name="그림 3"/>
          <p:cNvPicPr>
            <a:picLocks noChangeAspect="1"/>
          </p:cNvPicPr>
          <p:nvPr/>
        </p:nvPicPr>
        <p:blipFill rotWithShape="1">
          <a:blip r:embed="rId4"/>
          <a:srcRect t="170"/>
          <a:stretch>
            <a:fillRect/>
          </a:stretch>
        </p:blipFill>
        <p:spPr>
          <a:xfrm flipH="1">
            <a:off x="4644006" y="6656"/>
            <a:ext cx="4499991" cy="522254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40722"/>
          </a:xfrm>
          <a:prstGeom prst="rect">
            <a:avLst/>
          </a:prstGeom>
          <a:noFill/>
        </p:spPr>
        <p:txBody>
          <a:bodyPr wrap="square">
            <a:spAutoFit/>
          </a:bodyPr>
          <a:lstStyle/>
          <a:p>
            <a:pPr xmlns:a="http://schemas.openxmlformats.org/drawingml/2006/main" lvl="0">
              <a:defRPr/>
            </a:pPr>
            <a:r xmlns:a="http://schemas.openxmlformats.org/drawingml/2006/main">
              <a:rPr lang="yo" altLang="ko-KR" sz="2800">
                <a:solidFill>
                  <a:schemeClr val="tx1">
                    <a:lumMod val="65000"/>
                    <a:lumOff val="35000"/>
                  </a:schemeClr>
                </a:solidFill>
              </a:rPr>
              <a:t>Malia, Josẹfu, po viyẹyẹ Jesu po tin to kanlinpa Bẹtlẹhẹm tọn lẹ mẹ, he wá aigba ji taidi ahọlu.</a:t>
            </a:r>
            <a:r xmlns:a="http://schemas.openxmlformats.org/drawingml/2006/main">
              <a:rPr lang="yo"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780782"/>
            <a:ext cx="9144000" cy="941963"/>
          </a:xfrm>
          <a:prstGeom prst="rect">
            <a:avLst/>
          </a:prstGeom>
          <a:noFill/>
        </p:spPr>
        <p:txBody>
          <a:bodyPr wrap="square">
            <a:spAutoFit/>
          </a:bodyPr>
          <a:lstStyle/>
          <a:p>
            <a:pPr xmlns:a="http://schemas.openxmlformats.org/drawingml/2006/main" lvl="0">
              <a:defRPr/>
            </a:pPr>
            <a:r xmlns:a="http://schemas.openxmlformats.org/drawingml/2006/main">
              <a:rPr lang="yo" altLang="ko-KR" sz="2800">
                <a:solidFill>
                  <a:schemeClr val="tx1">
                    <a:lumMod val="65000"/>
                    <a:lumOff val="35000"/>
                  </a:schemeClr>
                </a:solidFill>
              </a:rPr>
              <a:t>Ìkẹta, ará Samáríà kan rí i. Àwọn ará Samáríà jẹ́ èèyàn tí àwọn Júù kò fẹ́ràn.</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rcRect t="150"/>
          <a:stretch>
            <a:fillRect/>
          </a:stretch>
        </p:blipFill>
        <p:spPr>
          <a:xfrm>
            <a:off x="0" y="0"/>
            <a:ext cx="9144000" cy="568533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1702" y="5736158"/>
            <a:ext cx="9134646" cy="1077218"/>
          </a:xfrm>
          <a:prstGeom prst="rect">
            <a:avLst/>
          </a:prstGeom>
          <a:noFill/>
        </p:spPr>
        <p:txBody>
          <a:bodyPr wrap="square">
            <a:spAutoFit/>
          </a:bodyPr>
          <a:lstStyle/>
          <a:p>
            <a:pPr xmlns:a="http://schemas.openxmlformats.org/drawingml/2006/main" lvl="0">
              <a:defRPr/>
            </a:pPr>
            <a:r xmlns:a="http://schemas.openxmlformats.org/drawingml/2006/main">
              <a:rPr lang="yo" altLang="ko-KR" sz="3200">
                <a:solidFill>
                  <a:schemeClr val="tx1">
                    <a:lumMod val="65000"/>
                    <a:lumOff val="35000"/>
                  </a:schemeClr>
                </a:solidFill>
              </a:rPr>
              <a:t>Ṣùgbọ́n, ará Samáríà ṣàánú rẹ̀, nítorí náà, ó tọ́jú rẹ̀ dáadáa.</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rcRect t="590"/>
          <a:stretch>
            <a:fillRect/>
          </a:stretch>
        </p:blipFill>
        <p:spPr>
          <a:xfrm>
            <a:off x="0" y="2214"/>
            <a:ext cx="9144000" cy="56590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46" y="5733256"/>
            <a:ext cx="9107238" cy="941863"/>
          </a:xfrm>
          <a:prstGeom prst="rect">
            <a:avLst/>
          </a:prstGeom>
          <a:noFill/>
        </p:spPr>
        <p:txBody>
          <a:bodyPr wrap="square">
            <a:spAutoFit/>
          </a:bodyPr>
          <a:lstStyle/>
          <a:p>
            <a:pPr xmlns:a="http://schemas.openxmlformats.org/drawingml/2006/main" lvl="0">
              <a:defRPr/>
            </a:pPr>
            <a:r xmlns:a="http://schemas.openxmlformats.org/drawingml/2006/main">
              <a:rPr lang="yo" altLang="ko-KR" sz="2800">
                <a:solidFill>
                  <a:schemeClr val="tx1">
                    <a:lumMod val="65000"/>
                    <a:lumOff val="35000"/>
                  </a:schemeClr>
                </a:solidFill>
              </a:rPr>
              <a:t>Jésù sọ pé: “Àwọn ènìyàn Ọlọ́run, nígbàkigbà, gbọ́dọ̀ jẹ́ aládùúgbò rere tí ń ran àwọn aláìní lọ́wọ́.”</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8384" y="0"/>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yo" altLang="ko-KR" sz="4000"/>
              <a:t>Eko Oni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20560" y="8252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76868" y="82526"/>
            <a:ext cx="983695" cy="648072"/>
          </a:xfrm>
          <a:prstGeom prst="rect">
            <a:avLst/>
          </a:prstGeom>
          <a:noFill/>
        </p:spPr>
      </p:pic>
      <p:sp>
        <p:nvSpPr>
          <p:cNvPr id="17" name="TextBox 16"/>
          <p:cNvSpPr txBox="1"/>
          <p:nvPr/>
        </p:nvSpPr>
        <p:spPr>
          <a:xfrm>
            <a:off x="380230" y="1124744"/>
            <a:ext cx="8352928" cy="3988276"/>
          </a:xfrm>
          <a:prstGeom prst="rect">
            <a:avLst/>
          </a:prstGeom>
          <a:noFill/>
        </p:spPr>
        <p:txBody>
          <a:bodyPr wrap="square">
            <a:spAutoFit/>
          </a:bodyPr>
          <a:lstStyle/>
          <a:p>
            <a:pPr xmlns:a="http://schemas.openxmlformats.org/drawingml/2006/main" algn="ctr">
              <a:defRPr/>
            </a:pPr>
            <a:r xmlns:a="http://schemas.openxmlformats.org/drawingml/2006/main">
              <a:rPr lang="yo" altLang="ko-KR" sz="3200">
                <a:solidFill>
                  <a:schemeClr val="tx1">
                    <a:lumMod val="65000"/>
                    <a:lumOff val="35000"/>
                  </a:schemeClr>
                </a:solidFill>
              </a:rPr>
              <a:t>Yẹwhenọ lọ po Levinu lẹ po taidi dọ yé sẹpọ Jiwheyẹwhe to nukunmẹ, ṣigba yé ma yiwanna mẹdevo.</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yo" altLang="ko-KR" sz="3200">
                <a:solidFill>
                  <a:schemeClr val="tx1">
                    <a:lumMod val="65000"/>
                    <a:lumOff val="35000"/>
                  </a:schemeClr>
                </a:solidFill>
              </a:rPr>
              <a:t>Ara Samáríà náà ló dà bíi pé kò sún mọ́ Ọlọ́run, àmọ́ ó jẹ́ aládùúgbò rere tó múra tán láti nífẹ̀ẹ́ àwọn ẹlòmíràn.</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yo" altLang="ko-KR" sz="3200">
                <a:solidFill>
                  <a:schemeClr val="tx1">
                    <a:lumMod val="65000"/>
                    <a:lumOff val="35000"/>
                  </a:schemeClr>
                </a:solidFill>
              </a:rPr>
              <a:t>Mí sọ dona yin mẹhe nọ gọalọna kọmẹnu mítọn he tin to nuhudo mẹ lẹ eyin mí sẹpọ Jiwheyẹwhe.</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238025"/>
            <a:ext cx="4053592" cy="569695"/>
          </a:xfrm>
          <a:prstGeom prst="rect">
            <a:avLst/>
          </a:prstGeom>
          <a:noFill/>
        </p:spPr>
        <p:txBody>
          <a:bodyPr wrap="square">
            <a:spAutoFit/>
          </a:bodyPr>
          <a:lstStyle/>
          <a:p>
            <a:pPr xmlns:a="http://schemas.openxmlformats.org/drawingml/2006/main" algn="ctr">
              <a:defRPr/>
            </a:pPr>
            <a:r xmlns:a="http://schemas.openxmlformats.org/drawingml/2006/main">
              <a:rPr lang="yo" altLang="ko-KR" sz="3200"/>
              <a:t>Ta ni Jesu?</a:t>
            </a:r>
            <a:r xmlns:a="http://schemas.openxmlformats.org/drawingml/2006/main">
              <a:rPr lang="yo"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14496" y="8880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8807"/>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yo" altLang="ko-KR" sz="3600">
                <a:solidFill>
                  <a:srgbClr val="0070c0"/>
                </a:solidFill>
              </a:rPr>
              <a:t>Jesu ni..</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2833301"/>
          </a:xfrm>
          <a:prstGeom prst="rect">
            <a:avLst/>
          </a:prstGeom>
          <a:noFill/>
        </p:spPr>
        <p:txBody>
          <a:bodyPr wrap="square">
            <a:spAutoFit/>
          </a:bodyPr>
          <a:lstStyle/>
          <a:p>
            <a:pPr xmlns:a="http://schemas.openxmlformats.org/drawingml/2006/main" lvl="0">
              <a:defRPr/>
            </a:pPr>
            <a:r xmlns:a="http://schemas.openxmlformats.org/drawingml/2006/main">
              <a:rPr lang="yo" altLang="ko-KR" sz="3600">
                <a:solidFill>
                  <a:schemeClr val="tx1">
                    <a:lumMod val="65000"/>
                    <a:lumOff val="35000"/>
                  </a:schemeClr>
                </a:solidFill>
              </a:rPr>
              <a:t>Àwa ni a fipá mú láti kú nítorí ẹ̀ṣẹ̀ wa, gẹ́gẹ́ bí àwọn tí wọ́n ti jalè.</a:t>
            </a:r>
            <a:endParaRPr xmlns:a="http://schemas.openxmlformats.org/drawingml/2006/main" lang="en-US" altLang="ko-KR" sz="3600">
              <a:solidFill>
                <a:schemeClr val="tx1">
                  <a:lumMod val="65000"/>
                  <a:lumOff val="35000"/>
                </a:schemeClr>
              </a:solidFill>
            </a:endParaRPr>
          </a:p>
          <a:p>
            <a:pPr xmlns:a="http://schemas.openxmlformats.org/drawingml/2006/main" lvl="0">
              <a:defRPr/>
            </a:pPr>
            <a:r xmlns:a="http://schemas.openxmlformats.org/drawingml/2006/main">
              <a:rPr lang="yo" altLang="ko-KR" sz="3600">
                <a:solidFill>
                  <a:schemeClr val="tx1">
                    <a:lumMod val="65000"/>
                    <a:lumOff val="35000"/>
                  </a:schemeClr>
                </a:solidFill>
              </a:rPr>
              <a:t>Ṣugbọn Jesu ni ẹni ti o ti fipamọ wa lati yi ẹru ipo.</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yo" altLang="ko-KR" sz="4000"/>
              <a:t>Oni adanwo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7721" y="8183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81836"/>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yo" altLang="ko-KR" sz="3200">
                <a:solidFill>
                  <a:schemeClr val="tx1">
                    <a:lumMod val="65000"/>
                    <a:lumOff val="35000"/>
                  </a:schemeClr>
                </a:solidFill>
              </a:rPr>
              <a:t>Kí ni àlùfáà àti ọmọ Léfì náà ṣe nígbà tí wọ́n rí ọkùnrin kan tí wọ́n jà lólè?</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yo" altLang="en-US" sz="2800">
                <a:solidFill>
                  <a:schemeClr val="tx1">
                    <a:lumMod val="65000"/>
                    <a:lumOff val="35000"/>
                  </a:schemeClr>
                </a:solidFill>
              </a:rPr>
              <a:t>① </a:t>
            </a:r>
            <a:r xmlns:a="http://schemas.openxmlformats.org/drawingml/2006/main">
              <a:rPr lang="yo" altLang="ko-KR" sz="2800">
                <a:solidFill>
                  <a:schemeClr val="tx1">
                    <a:lumMod val="65000"/>
                    <a:lumOff val="35000"/>
                  </a:schemeClr>
                </a:solidFill>
              </a:rPr>
              <a:t>Won gbadura fun un.</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yo" altLang="en-US" sz="2800">
                <a:solidFill>
                  <a:schemeClr val="tx1">
                    <a:lumMod val="65000"/>
                    <a:lumOff val="35000"/>
                  </a:schemeClr>
                </a:solidFill>
              </a:rPr>
              <a:t>② </a:t>
            </a:r>
            <a:r xmlns:a="http://schemas.openxmlformats.org/drawingml/2006/main">
              <a:rPr lang="yo" altLang="ko-KR" sz="2800">
                <a:solidFill>
                  <a:schemeClr val="tx1">
                    <a:lumMod val="65000"/>
                    <a:lumOff val="35000"/>
                  </a:schemeClr>
                </a:solidFill>
              </a:rPr>
              <a:t>The toju egbo rẹ.</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yo" altLang="en-US" sz="2800">
                <a:solidFill>
                  <a:schemeClr val="tx1">
                    <a:lumMod val="65000"/>
                    <a:lumOff val="35000"/>
                  </a:schemeClr>
                </a:solidFill>
              </a:rPr>
              <a:t>③ </a:t>
            </a:r>
            <a:r xmlns:a="http://schemas.openxmlformats.org/drawingml/2006/main">
              <a:rPr lang="yo" altLang="ko-KR" sz="2800">
                <a:solidFill>
                  <a:schemeClr val="tx1">
                    <a:lumMod val="65000"/>
                    <a:lumOff val="35000"/>
                  </a:schemeClr>
                </a:solidFill>
              </a:rPr>
              <a:t>Wọ́n gbé e lọ sí ilé ìwòsàn.</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yo" altLang="en-US" sz="2800">
                <a:solidFill>
                  <a:schemeClr val="tx1">
                    <a:lumMod val="65000"/>
                    <a:lumOff val="35000"/>
                  </a:schemeClr>
                </a:solidFill>
              </a:rPr>
              <a:t>④ </a:t>
            </a:r>
            <a:r xmlns:a="http://schemas.openxmlformats.org/drawingml/2006/main">
              <a:rPr lang="yo" altLang="ko-KR" sz="2800">
                <a:solidFill>
                  <a:schemeClr val="tx1">
                    <a:lumMod val="65000"/>
                    <a:lumOff val="35000"/>
                  </a:schemeClr>
                </a:solidFill>
              </a:rPr>
              <a:t>Nwọn si kọja lọdọ rẹ ni apa keji.</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yo" altLang="en-US" sz="2800">
                <a:solidFill>
                  <a:srgbClr val="ff0000"/>
                </a:solidFill>
              </a:rPr>
              <a:t>④ </a:t>
            </a:r>
            <a:r xmlns:a="http://schemas.openxmlformats.org/drawingml/2006/main">
              <a:rPr lang="yo" altLang="ko-KR" sz="2800">
                <a:solidFill>
                  <a:srgbClr val="ff0000"/>
                </a:solidFill>
              </a:rPr>
              <a:t>Nwọn si kọja lọdọ rẹ ni apa keji.</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8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yo" altLang="ko-KR" sz="4000"/>
              <a:t>Oro Oni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49477" y="3371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82696"/>
            <a:ext cx="983695" cy="648072"/>
          </a:xfrm>
          <a:prstGeom prst="rect">
            <a:avLst/>
          </a:prstGeom>
          <a:noFill/>
        </p:spPr>
      </p:pic>
      <p:sp>
        <p:nvSpPr>
          <p:cNvPr id="23" name="TextBox 22"/>
          <p:cNvSpPr txBox="1"/>
          <p:nvPr/>
        </p:nvSpPr>
        <p:spPr>
          <a:xfrm>
            <a:off x="467544" y="1008220"/>
            <a:ext cx="8208912" cy="3933350"/>
          </a:xfrm>
          <a:prstGeom prst="rect">
            <a:avLst/>
          </a:prstGeom>
          <a:noFill/>
        </p:spPr>
        <p:txBody>
          <a:bodyPr wrap="square">
            <a:spAutoFit/>
          </a:bodyPr>
          <a:lstStyle/>
          <a:p>
            <a:pPr xmlns:a="http://schemas.openxmlformats.org/drawingml/2006/main" lvl="0">
              <a:defRPr/>
            </a:pPr>
            <a:r xmlns:a="http://schemas.openxmlformats.org/drawingml/2006/main">
              <a:rPr lang="yo" altLang="ko-KR" sz="3600"/>
              <a:t>"Ewo ninu awọn mẹta wọnyi ni o ro pe o jẹ aladugbo fun ọkunrin ti o ṣubu si ọwọ awọn ọlọṣà?"</a:t>
            </a:r>
            <a:endParaRPr xmlns:a="http://schemas.openxmlformats.org/drawingml/2006/main" lang="en-US" altLang="ko-KR" sz="3600"/>
          </a:p>
          <a:p>
            <a:pPr xmlns:a="http://schemas.openxmlformats.org/drawingml/2006/main" lvl="0">
              <a:defRPr/>
            </a:pPr>
            <a:r xmlns:a="http://schemas.openxmlformats.org/drawingml/2006/main">
              <a:rPr lang="yo" altLang="ko-KR" sz="3600"/>
              <a:t>Olófin náà dáhùn pé, “Ẹni tí ó ṣàánú rẹ̀.” Jesu wi fun u pe, Lọ, ki o si ṣe bẹ̃ gẹgẹ.</a:t>
            </a:r>
            <a:endParaRPr xmlns:a="http://schemas.openxmlformats.org/drawingml/2006/main" lang="en-US" altLang="ko-KR" sz="3600"/>
          </a:p>
          <a:p>
            <a:pPr lvl="0">
              <a:defRPr/>
            </a:pPr>
            <a:endParaRPr lang="ko-KR" altLang="en-US" sz="3600"/>
          </a:p>
        </p:txBody>
      </p:sp>
      <p:sp>
        <p:nvSpPr>
          <p:cNvPr id="24" name="TextBox 23"/>
          <p:cNvSpPr txBox="1"/>
          <p:nvPr/>
        </p:nvSpPr>
        <p:spPr>
          <a:xfrm>
            <a:off x="4644008" y="5570418"/>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yo" altLang="ko-KR" sz="2800">
                <a:solidFill>
                  <a:schemeClr val="tx1">
                    <a:lumMod val="65000"/>
                    <a:lumOff val="35000"/>
                  </a:schemeClr>
                </a:solidFill>
              </a:rPr>
              <a:t>Luku</a:t>
            </a:r>
            <a:r xmlns:a="http://schemas.openxmlformats.org/drawingml/2006/main">
              <a:rPr lang="yo" altLang="en-US" sz="2800">
                <a:solidFill>
                  <a:schemeClr val="tx1">
                    <a:lumMod val="65000"/>
                    <a:lumOff val="35000"/>
                  </a:schemeClr>
                </a:solidFill>
              </a:rPr>
              <a:t> </a:t>
            </a:r>
            <a:r xmlns:a="http://schemas.openxmlformats.org/drawingml/2006/main">
              <a:rPr lang="yo" altLang="ko-KR" sz="2800">
                <a:solidFill>
                  <a:schemeClr val="tx1">
                    <a:lumMod val="65000"/>
                    <a:lumOff val="35000"/>
                  </a:schemeClr>
                </a:solidFill>
              </a:rPr>
              <a:t>10:</a:t>
            </a:r>
            <a:r xmlns:a="http://schemas.openxmlformats.org/drawingml/2006/main">
              <a:rPr lang="yo" altLang="en-US" sz="2800">
                <a:solidFill>
                  <a:schemeClr val="tx1">
                    <a:lumMod val="65000"/>
                    <a:lumOff val="35000"/>
                  </a:schemeClr>
                </a:solidFill>
              </a:rPr>
              <a:t> </a:t>
            </a:r>
            <a:r xmlns:a="http://schemas.openxmlformats.org/drawingml/2006/main">
              <a:rPr lang="yo" altLang="ko-KR" sz="2800">
                <a:solidFill>
                  <a:schemeClr val="tx1">
                    <a:lumMod val="65000"/>
                    <a:lumOff val="35000"/>
                  </a:schemeClr>
                </a:solidFill>
              </a:rPr>
              <a:t>36-37</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yo" altLang="ko-KR" b="1">
                <a:solidFill>
                  <a:schemeClr val="tx1">
                    <a:lumMod val="50000"/>
                    <a:lumOff val="50000"/>
                  </a:schemeClr>
                </a:solidFill>
              </a:rPr>
              <a:t>No. 71 Ọrọ Ọlọrun</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2129464"/>
            <a:ext cx="3931114" cy="1430981"/>
          </a:xfrm>
          <a:prstGeom prst="rect">
            <a:avLst/>
          </a:prstGeom>
          <a:noFill/>
        </p:spPr>
        <p:txBody>
          <a:bodyPr wrap="square">
            <a:spAutoFit/>
          </a:bodyPr>
          <a:lstStyle/>
          <a:p>
            <a:pPr xmlns:a="http://schemas.openxmlformats.org/drawingml/2006/main" algn="ctr">
              <a:defRPr/>
            </a:pPr>
            <a:r xmlns:a="http://schemas.openxmlformats.org/drawingml/2006/main">
              <a:rPr lang="yo" altLang="ko-KR" sz="4400"/>
              <a:t>Màríà àti Màtá</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3471392" y="1484784"/>
            <a:ext cx="5618820" cy="451821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yo" altLang="ko-KR" sz="4000"/>
              <a:t>Oro Oni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9435" y="36719"/>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24120" y="49777"/>
            <a:ext cx="983695" cy="648072"/>
          </a:xfrm>
          <a:prstGeom prst="rect">
            <a:avLst/>
          </a:prstGeom>
          <a:noFill/>
        </p:spPr>
      </p:pic>
      <p:sp>
        <p:nvSpPr>
          <p:cNvPr id="23" name="TextBox 22"/>
          <p:cNvSpPr txBox="1"/>
          <p:nvPr/>
        </p:nvSpPr>
        <p:spPr>
          <a:xfrm>
            <a:off x="539552" y="1646798"/>
            <a:ext cx="8208912" cy="4352047"/>
          </a:xfrm>
          <a:prstGeom prst="rect">
            <a:avLst/>
          </a:prstGeom>
          <a:noFill/>
        </p:spPr>
        <p:txBody>
          <a:bodyPr wrap="square">
            <a:spAutoFit/>
          </a:bodyPr>
          <a:lstStyle/>
          <a:p>
            <a:pPr xmlns:a="http://schemas.openxmlformats.org/drawingml/2006/main" lvl="0">
              <a:defRPr/>
            </a:pPr>
            <a:r xmlns:a="http://schemas.openxmlformats.org/drawingml/2006/main">
              <a:rPr lang="yo" altLang="ko-KR" sz="4000"/>
              <a:t>ṣugbọn ohun kan ṣoṣo ni a nilo. Màríà ti yan èyí tí ó sàn jù, a kì yóò sì gbà á lọ́wọ́ rẹ̀.”</a:t>
            </a:r>
            <a:endParaRPr xmlns:a="http://schemas.openxmlformats.org/drawingml/2006/main" lang="en-US" altLang="ko-KR" sz="4000"/>
          </a:p>
          <a:p>
            <a:pPr xmlns:a="http://schemas.openxmlformats.org/drawingml/2006/main" lvl="0">
              <a:defRPr/>
            </a:pPr>
            <a:r xmlns:a="http://schemas.openxmlformats.org/drawingml/2006/main">
              <a:rPr lang="yo" altLang="ko-KR" sz="4000"/>
              <a:t>   </a:t>
            </a:r>
            <a:endParaRPr xmlns:a="http://schemas.openxmlformats.org/drawingml/2006/main" lang="en-US" altLang="ko-KR" sz="4000"/>
          </a:p>
          <a:p>
            <a:pPr lvl="0">
              <a:defRPr/>
            </a:pPr>
            <a:endParaRPr lang="en-US" altLang="ko-KR" sz="4000"/>
          </a:p>
          <a:p>
            <a:pPr xmlns:a="http://schemas.openxmlformats.org/drawingml/2006/main" lvl="0">
              <a:defRPr/>
            </a:pPr>
            <a:r xmlns:a="http://schemas.openxmlformats.org/drawingml/2006/main">
              <a:rPr lang="yo" altLang="ko-KR" sz="4000"/>
              <a:t> </a:t>
            </a:r>
            <a:endParaRPr xmlns:a="http://schemas.openxmlformats.org/drawingml/2006/main" lang="ko-KR" altLang="en-US" sz="40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yo" altLang="ko-KR" sz="2800">
                <a:solidFill>
                  <a:schemeClr val="tx1">
                    <a:lumMod val="65000"/>
                    <a:lumOff val="35000"/>
                  </a:schemeClr>
                </a:solidFill>
              </a:rPr>
              <a:t>Luku</a:t>
            </a:r>
            <a:r xmlns:a="http://schemas.openxmlformats.org/drawingml/2006/main">
              <a:rPr lang="yo" altLang="en-US" sz="2800">
                <a:solidFill>
                  <a:schemeClr val="tx1">
                    <a:lumMod val="65000"/>
                    <a:lumOff val="35000"/>
                  </a:schemeClr>
                </a:solidFill>
              </a:rPr>
              <a:t> </a:t>
            </a:r>
            <a:r xmlns:a="http://schemas.openxmlformats.org/drawingml/2006/main">
              <a:rPr lang="yo" altLang="ko-KR" sz="2800">
                <a:solidFill>
                  <a:schemeClr val="tx1">
                    <a:lumMod val="65000"/>
                    <a:lumOff val="35000"/>
                  </a:schemeClr>
                </a:solidFill>
              </a:rPr>
              <a:t>10:</a:t>
            </a:r>
            <a:r xmlns:a="http://schemas.openxmlformats.org/drawingml/2006/main">
              <a:rPr lang="yo" altLang="en-US" sz="2800">
                <a:solidFill>
                  <a:schemeClr val="tx1">
                    <a:lumMod val="65000"/>
                    <a:lumOff val="35000"/>
                  </a:schemeClr>
                </a:solidFill>
              </a:rPr>
              <a:t> </a:t>
            </a:r>
            <a:r xmlns:a="http://schemas.openxmlformats.org/drawingml/2006/main">
              <a:rPr lang="yo" altLang="ko-KR" sz="2800">
                <a:solidFill>
                  <a:schemeClr val="tx1">
                    <a:lumMod val="65000"/>
                    <a:lumOff val="35000"/>
                  </a:schemeClr>
                </a:solidFill>
              </a:rPr>
              <a:t>42</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yo" altLang="ko-KR" sz="3200">
                <a:solidFill>
                  <a:schemeClr val="tx1">
                    <a:lumMod val="65000"/>
                    <a:lumOff val="35000"/>
                  </a:schemeClr>
                </a:solidFill>
              </a:rPr>
              <a:t>Wọ́n pe Jésù wá sí ilé Màríà àti Màtá.</a:t>
            </a:r>
            <a:endParaRPr xmlns:a="http://schemas.openxmlformats.org/drawingml/2006/main" lang="en-US" altLang="ko-KR"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7807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5874" y="5473005"/>
            <a:ext cx="9054634" cy="1373565"/>
          </a:xfrm>
          <a:prstGeom prst="rect">
            <a:avLst/>
          </a:prstGeom>
          <a:noFill/>
        </p:spPr>
        <p:txBody>
          <a:bodyPr wrap="square">
            <a:spAutoFit/>
          </a:bodyPr>
          <a:lstStyle/>
          <a:p>
            <a:pPr xmlns:a="http://schemas.openxmlformats.org/drawingml/2006/main" lvl="0">
              <a:defRPr/>
            </a:pPr>
            <a:r xmlns:a="http://schemas.openxmlformats.org/drawingml/2006/main">
              <a:rPr lang="yo" altLang="ko-KR" sz="2800">
                <a:solidFill>
                  <a:schemeClr val="tx1">
                    <a:lumMod val="65000"/>
                    <a:lumOff val="35000"/>
                  </a:schemeClr>
                </a:solidFill>
              </a:rPr>
              <a:t>Àwọn dókítà láti Ìlà Oòrùn fún Jésù ní wúrà, tùràrí, àti òjíá tí wọ́n ti pèsè gẹ́gẹ́ bí ẹ̀bùn. “O ṣeun Jesu fun wiwa si ilẹ yii!”</a:t>
            </a:r>
            <a:r xmlns:a="http://schemas.openxmlformats.org/drawingml/2006/main">
              <a:rPr lang="yo"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6508" y="1"/>
            <a:ext cx="9144000"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yo" altLang="ko-KR" sz="3200">
                <a:solidFill>
                  <a:schemeClr val="tx1">
                    <a:lumMod val="65000"/>
                    <a:lumOff val="35000"/>
                  </a:schemeClr>
                </a:solidFill>
              </a:rPr>
              <a:t>Bí Màtá ṣe ń ṣiṣẹ́ lọ́wọ́, Màríà fi taratara tẹ́tí sí Jésù.</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 y="15136"/>
            <a:ext cx="9144000" cy="571812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952" y="5733256"/>
            <a:ext cx="9144000" cy="1065689"/>
          </a:xfrm>
          <a:prstGeom prst="rect">
            <a:avLst/>
          </a:prstGeom>
          <a:noFill/>
        </p:spPr>
        <p:txBody>
          <a:bodyPr wrap="square">
            <a:spAutoFit/>
          </a:bodyPr>
          <a:lstStyle/>
          <a:p>
            <a:pPr xmlns:a="http://schemas.openxmlformats.org/drawingml/2006/main" lvl="0">
              <a:defRPr/>
            </a:pPr>
            <a:r xmlns:a="http://schemas.openxmlformats.org/drawingml/2006/main">
              <a:rPr lang="yo" altLang="ko-KR" sz="3200">
                <a:solidFill>
                  <a:schemeClr val="tx1">
                    <a:lumMod val="65000"/>
                    <a:lumOff val="35000"/>
                  </a:schemeClr>
                </a:solidFill>
              </a:rPr>
              <a:t>Martha ro pe: “Emi ko le gbagbọ pe Maria jẹ ki n ṣiṣẹ nikan nigbati ọwọ mi ba wa.</a:t>
            </a:r>
            <a:endParaRPr xmlns:a="http://schemas.openxmlformats.org/drawingml/2006/main" lang="ko-KR" altLang="en-US" sz="3200">
              <a:solidFill>
                <a:schemeClr val="tx1">
                  <a:lumMod val="65000"/>
                  <a:lumOff val="35000"/>
                </a:schemeClr>
              </a:solidFill>
            </a:endParaRPr>
          </a:p>
        </p:txBody>
      </p:sp>
      <p:grpSp>
        <p:nvGrpSpPr>
          <p:cNvPr id="4" name="그룹 3"/>
          <p:cNvGrpSpPr/>
          <p:nvPr/>
        </p:nvGrpSpPr>
        <p:grpSpPr>
          <a:xfrm rot="0">
            <a:off x="-9952" y="0"/>
            <a:ext cx="9144000" cy="5733256"/>
            <a:chOff x="-9952" y="0"/>
            <a:chExt cx="9144000" cy="5733256"/>
          </a:xfrm>
        </p:grpSpPr>
        <p:pic>
          <p:nvPicPr>
            <p:cNvPr id="2" name="그림 1"/>
            <p:cNvPicPr>
              <a:picLocks noChangeAspect="1"/>
            </p:cNvPicPr>
            <p:nvPr/>
          </p:nvPicPr>
          <p:blipFill rotWithShape="1">
            <a:blip r:embed="rId2"/>
            <a:stretch>
              <a:fillRect/>
            </a:stretch>
          </p:blipFill>
          <p:spPr>
            <a:xfrm>
              <a:off x="-9952" y="0"/>
              <a:ext cx="9144000" cy="5733256"/>
            </a:xfrm>
            <a:prstGeom prst="rect">
              <a:avLst/>
            </a:prstGeom>
          </p:spPr>
        </p:pic>
        <p:sp>
          <p:nvSpPr>
            <p:cNvPr id="3" name="타원 2"/>
            <p:cNvSpPr/>
            <p:nvPr/>
          </p:nvSpPr>
          <p:spPr>
            <a:xfrm>
              <a:off x="7956376" y="116632"/>
              <a:ext cx="864096" cy="1152128"/>
            </a:xfrm>
            <a:prstGeom prst="ellipse">
              <a:avLst/>
            </a:prstGeom>
            <a:solidFill>
              <a:srgbClr val="eee2a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gr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178017"/>
            <a:ext cx="9134646" cy="1554253"/>
          </a:xfrm>
          <a:prstGeom prst="rect">
            <a:avLst/>
          </a:prstGeom>
          <a:noFill/>
        </p:spPr>
        <p:txBody>
          <a:bodyPr wrap="square">
            <a:spAutoFit/>
          </a:bodyPr>
          <a:lstStyle/>
          <a:p>
            <a:pPr xmlns:a="http://schemas.openxmlformats.org/drawingml/2006/main" lvl="0">
              <a:defRPr/>
            </a:pPr>
            <a:r xmlns:a="http://schemas.openxmlformats.org/drawingml/2006/main">
              <a:rPr lang="yo" altLang="ko-KR" sz="3200">
                <a:solidFill>
                  <a:schemeClr val="tx1">
                    <a:lumMod val="65000"/>
                    <a:lumOff val="35000"/>
                  </a:schemeClr>
                </a:solidFill>
              </a:rPr>
              <a:t>Níkẹyìn, Màtá ṣàròyé sí Jésù. "Jesu, jọwọ jẹ ki Maria lọ, Mo ni iṣẹ pupọ lati ṣe nikan."</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914550" y="332656"/>
            <a:ext cx="5314900" cy="482453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3180" y="5805264"/>
            <a:ext cx="9107238" cy="954107"/>
          </a:xfrm>
          <a:prstGeom prst="rect">
            <a:avLst/>
          </a:prstGeom>
          <a:noFill/>
        </p:spPr>
        <p:txBody>
          <a:bodyPr wrap="square">
            <a:spAutoFit/>
          </a:bodyPr>
          <a:lstStyle/>
          <a:p>
            <a:pPr xmlns:a="http://schemas.openxmlformats.org/drawingml/2006/main" lvl="0">
              <a:defRPr/>
            </a:pPr>
            <a:r xmlns:a="http://schemas.openxmlformats.org/drawingml/2006/main">
              <a:rPr lang="yo" altLang="ko-KR" sz="2800">
                <a:solidFill>
                  <a:schemeClr val="tx1">
                    <a:lumMod val="65000"/>
                    <a:lumOff val="35000"/>
                  </a:schemeClr>
                </a:solidFill>
              </a:rPr>
              <a:t>Jésù sọ pé, “Má ṣe púpọ̀ jù, Màríà fẹ́ràn láti fetí sílẹ̀, nítorí náà yóò máa gbọ́.”</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1266" y="-27383"/>
            <a:ext cx="9144000" cy="568863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yo" altLang="ko-KR" sz="4000">
                <a:solidFill>
                  <a:srgbClr val="ff0000"/>
                </a:solidFill>
              </a:rPr>
              <a:t>Eko Oni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62417" y="-2353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76868" y="52027"/>
            <a:ext cx="983695" cy="648072"/>
          </a:xfrm>
          <a:prstGeom prst="rect">
            <a:avLst/>
          </a:prstGeom>
          <a:noFill/>
        </p:spPr>
      </p:pic>
      <p:sp>
        <p:nvSpPr>
          <p:cNvPr id="17" name="TextBox 16"/>
          <p:cNvSpPr txBox="1"/>
          <p:nvPr/>
        </p:nvSpPr>
        <p:spPr>
          <a:xfrm>
            <a:off x="380230" y="1124744"/>
            <a:ext cx="8352928" cy="4474051"/>
          </a:xfrm>
          <a:prstGeom prst="rect">
            <a:avLst/>
          </a:prstGeom>
          <a:noFill/>
        </p:spPr>
        <p:txBody>
          <a:bodyPr wrap="square">
            <a:spAutoFit/>
          </a:bodyPr>
          <a:lstStyle/>
          <a:p>
            <a:pPr xmlns:a="http://schemas.openxmlformats.org/drawingml/2006/main" algn="ctr">
              <a:defRPr/>
            </a:pPr>
            <a:r xmlns:a="http://schemas.openxmlformats.org/drawingml/2006/main">
              <a:rPr lang="yo" altLang="ko-KR" sz="3200">
                <a:solidFill>
                  <a:schemeClr val="tx1">
                    <a:lumMod val="65000"/>
                    <a:lumOff val="35000"/>
                  </a:schemeClr>
                </a:solidFill>
              </a:rPr>
              <a:t>Màtá rò pé kò tọ́ fún Màríà láti fetí sí Jésù nígbà tí wọ́n ní ọ̀pọ̀ nǹkan láti ṣe.</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yo" altLang="ko-KR" sz="3200">
                <a:solidFill>
                  <a:schemeClr val="tx1">
                    <a:lumMod val="65000"/>
                    <a:lumOff val="35000"/>
                  </a:schemeClr>
                </a:solidFill>
              </a:rPr>
              <a:t>Ṣùgbọ́n Jésù kọ́ wọn pé fífetí sí Jésù ṣeyebíye ju ohunkóhun mìíràn lọ.</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yo" altLang="ko-KR" sz="3200">
                <a:solidFill>
                  <a:schemeClr val="tx1">
                    <a:lumMod val="65000"/>
                    <a:lumOff val="35000"/>
                  </a:schemeClr>
                </a:solidFill>
              </a:rPr>
              <a:t>Àkókò láti tẹ́tí sílẹ̀ ká sì kẹ́kọ̀ọ́ Bíbélì ni àkókò tó ṣeyebíye jù lọ fún wa.</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yo" altLang="ko-KR" sz="3200">
                <a:solidFill>
                  <a:schemeClr val="tx1">
                    <a:lumMod val="65000"/>
                    <a:lumOff val="35000"/>
                  </a:schemeClr>
                </a:solidFill>
              </a:rPr>
              <a:t>Kò yẹ kí a fi àkókò dù wá láti fetí sílẹ̀ kí a sì kẹ́kọ̀ọ́ láti inú Bíbélì.</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44107" y="233872"/>
            <a:ext cx="4053592" cy="573848"/>
          </a:xfrm>
          <a:prstGeom prst="rect">
            <a:avLst/>
          </a:prstGeom>
          <a:noFill/>
        </p:spPr>
        <p:txBody>
          <a:bodyPr wrap="square">
            <a:spAutoFit/>
          </a:bodyPr>
          <a:lstStyle/>
          <a:p>
            <a:pPr xmlns:a="http://schemas.openxmlformats.org/drawingml/2006/main" algn="ctr">
              <a:defRPr/>
            </a:pPr>
            <a:r xmlns:a="http://schemas.openxmlformats.org/drawingml/2006/main">
              <a:rPr lang="yo" altLang="ko-KR" sz="3200"/>
              <a:t>Ta ni Jesu?</a:t>
            </a:r>
            <a:r xmlns:a="http://schemas.openxmlformats.org/drawingml/2006/main">
              <a:rPr lang="yo"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71861" y="10491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97209"/>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yo" altLang="ko-KR" sz="3600">
                <a:solidFill>
                  <a:srgbClr val="0070c0"/>
                </a:solidFill>
              </a:rPr>
              <a:t>Jesu ni..</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lang="yo" altLang="ko-KR" sz="3600">
                <a:solidFill>
                  <a:schemeClr val="tx1">
                    <a:lumMod val="65000"/>
                    <a:lumOff val="35000"/>
                  </a:schemeClr>
                </a:solidFill>
              </a:rPr>
              <a:t>Jesu ni ẹniti o fẹ awọn ti o gbọ ọrọ Ọlọrun.</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yo" altLang="ko-KR" sz="4000"/>
              <a:t>Oni adanwo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25227" y="6146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94068"/>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yo" altLang="ko-KR" sz="3200">
                <a:solidFill>
                  <a:schemeClr val="tx1">
                    <a:lumMod val="65000"/>
                    <a:lumOff val="35000"/>
                  </a:schemeClr>
                </a:solidFill>
              </a:rPr>
              <a:t>Kí ni Màríà ṣe nígbà tí Màtá ń ṣiṣẹ́ púpọ̀?</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yo" altLang="en-US" sz="2800">
                <a:solidFill>
                  <a:schemeClr val="tx1">
                    <a:lumMod val="65000"/>
                    <a:lumOff val="35000"/>
                  </a:schemeClr>
                </a:solidFill>
              </a:rPr>
              <a:t>① </a:t>
            </a:r>
            <a:r xmlns:a="http://schemas.openxmlformats.org/drawingml/2006/main">
              <a:rPr lang="yo" altLang="ko-KR" sz="2800">
                <a:solidFill>
                  <a:schemeClr val="tx1">
                    <a:lumMod val="65000"/>
                    <a:lumOff val="35000"/>
                  </a:schemeClr>
                </a:solidFill>
              </a:rPr>
              <a:t>O gbadura.</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yo" altLang="en-US" sz="2800">
                <a:solidFill>
                  <a:schemeClr val="tx1">
                    <a:lumMod val="65000"/>
                    <a:lumOff val="35000"/>
                  </a:schemeClr>
                </a:solidFill>
              </a:rPr>
              <a:t>② </a:t>
            </a:r>
            <a:r xmlns:a="http://schemas.openxmlformats.org/drawingml/2006/main">
              <a:rPr lang="yo" altLang="ko-KR" sz="2800">
                <a:solidFill>
                  <a:schemeClr val="tx1">
                    <a:lumMod val="65000"/>
                    <a:lumOff val="35000"/>
                  </a:schemeClr>
                </a:solidFill>
              </a:rPr>
              <a:t>Ó fetí sí ọ̀rọ̀ Jésù.</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yo" altLang="en-US" sz="2800">
                <a:solidFill>
                  <a:schemeClr val="tx1">
                    <a:lumMod val="65000"/>
                    <a:lumOff val="35000"/>
                  </a:schemeClr>
                </a:solidFill>
              </a:rPr>
              <a:t>③ </a:t>
            </a:r>
            <a:r xmlns:a="http://schemas.openxmlformats.org/drawingml/2006/main">
              <a:rPr lang="yo" altLang="ko-KR" sz="2800">
                <a:solidFill>
                  <a:schemeClr val="tx1">
                    <a:lumMod val="65000"/>
                    <a:lumOff val="35000"/>
                  </a:schemeClr>
                </a:solidFill>
              </a:rPr>
              <a:t>O sun.</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yo" altLang="en-US" sz="2800">
                <a:solidFill>
                  <a:schemeClr val="tx1">
                    <a:lumMod val="65000"/>
                    <a:lumOff val="35000"/>
                  </a:schemeClr>
                </a:solidFill>
              </a:rPr>
              <a:t>④ </a:t>
            </a:r>
            <a:r xmlns:a="http://schemas.openxmlformats.org/drawingml/2006/main">
              <a:rPr lang="yo" altLang="ko-KR" sz="2800">
                <a:solidFill>
                  <a:schemeClr val="tx1">
                    <a:lumMod val="65000"/>
                    <a:lumOff val="35000"/>
                  </a:schemeClr>
                </a:solidFill>
              </a:rPr>
              <a:t>Ó ran Màtá lọ́wọ́ gan-an.</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355916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yo" altLang="en-US" sz="2800">
                <a:solidFill>
                  <a:srgbClr val="ff0000"/>
                </a:solidFill>
              </a:rPr>
              <a:t>② </a:t>
            </a:r>
            <a:r xmlns:a="http://schemas.openxmlformats.org/drawingml/2006/main">
              <a:rPr lang="yo" altLang="ko-KR" sz="2800">
                <a:solidFill>
                  <a:srgbClr val="ff0000"/>
                </a:solidFill>
              </a:rPr>
              <a:t>Ó fetí sí ọ̀rọ̀ Jésù.</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9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yo" altLang="ko-KR" sz="4000"/>
              <a:t>Oro Oni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9435" y="36719"/>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24120" y="49777"/>
            <a:ext cx="983695" cy="648072"/>
          </a:xfrm>
          <a:prstGeom prst="rect">
            <a:avLst/>
          </a:prstGeom>
          <a:noFill/>
        </p:spPr>
      </p:pic>
      <p:sp>
        <p:nvSpPr>
          <p:cNvPr id="23" name="TextBox 22"/>
          <p:cNvSpPr txBox="1"/>
          <p:nvPr/>
        </p:nvSpPr>
        <p:spPr>
          <a:xfrm>
            <a:off x="539552" y="1646798"/>
            <a:ext cx="8208912" cy="4352047"/>
          </a:xfrm>
          <a:prstGeom prst="rect">
            <a:avLst/>
          </a:prstGeom>
          <a:noFill/>
        </p:spPr>
        <p:txBody>
          <a:bodyPr wrap="square">
            <a:spAutoFit/>
          </a:bodyPr>
          <a:lstStyle/>
          <a:p>
            <a:pPr xmlns:a="http://schemas.openxmlformats.org/drawingml/2006/main" lvl="0">
              <a:defRPr/>
            </a:pPr>
            <a:r xmlns:a="http://schemas.openxmlformats.org/drawingml/2006/main">
              <a:rPr lang="yo" altLang="ko-KR" sz="4000"/>
              <a:t>ṣugbọn ohun kan ṣoṣo ni a nilo. Màríà ti yan èyí tí ó sàn jù, a kì yóò sì gbà á lọ́wọ́ rẹ̀.”</a:t>
            </a:r>
            <a:endParaRPr xmlns:a="http://schemas.openxmlformats.org/drawingml/2006/main" lang="en-US" altLang="ko-KR" sz="4000"/>
          </a:p>
          <a:p>
            <a:pPr xmlns:a="http://schemas.openxmlformats.org/drawingml/2006/main" lvl="0">
              <a:defRPr/>
            </a:pPr>
            <a:r xmlns:a="http://schemas.openxmlformats.org/drawingml/2006/main">
              <a:rPr lang="yo" altLang="ko-KR" sz="4000"/>
              <a:t>   </a:t>
            </a:r>
            <a:endParaRPr xmlns:a="http://schemas.openxmlformats.org/drawingml/2006/main" lang="en-US" altLang="ko-KR" sz="4000"/>
          </a:p>
          <a:p>
            <a:pPr lvl="0">
              <a:defRPr/>
            </a:pPr>
            <a:endParaRPr lang="en-US" altLang="ko-KR" sz="4000"/>
          </a:p>
          <a:p>
            <a:pPr xmlns:a="http://schemas.openxmlformats.org/drawingml/2006/main" lvl="0">
              <a:defRPr/>
            </a:pPr>
            <a:r xmlns:a="http://schemas.openxmlformats.org/drawingml/2006/main">
              <a:rPr lang="yo" altLang="ko-KR" sz="4000"/>
              <a:t> </a:t>
            </a:r>
            <a:endParaRPr xmlns:a="http://schemas.openxmlformats.org/drawingml/2006/main" lang="ko-KR" altLang="en-US" sz="40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yo" altLang="ko-KR" sz="2800">
                <a:solidFill>
                  <a:schemeClr val="tx1">
                    <a:lumMod val="65000"/>
                    <a:lumOff val="35000"/>
                  </a:schemeClr>
                </a:solidFill>
              </a:rPr>
              <a:t>Luku</a:t>
            </a:r>
            <a:r xmlns:a="http://schemas.openxmlformats.org/drawingml/2006/main">
              <a:rPr lang="yo" altLang="en-US" sz="2800">
                <a:solidFill>
                  <a:schemeClr val="tx1">
                    <a:lumMod val="65000"/>
                    <a:lumOff val="35000"/>
                  </a:schemeClr>
                </a:solidFill>
              </a:rPr>
              <a:t> </a:t>
            </a:r>
            <a:r xmlns:a="http://schemas.openxmlformats.org/drawingml/2006/main">
              <a:rPr lang="yo" altLang="ko-KR" sz="2800">
                <a:solidFill>
                  <a:schemeClr val="tx1">
                    <a:lumMod val="65000"/>
                    <a:lumOff val="35000"/>
                  </a:schemeClr>
                </a:solidFill>
              </a:rPr>
              <a:t>10:</a:t>
            </a:r>
            <a:r xmlns:a="http://schemas.openxmlformats.org/drawingml/2006/main">
              <a:rPr lang="yo" altLang="en-US" sz="2800">
                <a:solidFill>
                  <a:schemeClr val="tx1">
                    <a:lumMod val="65000"/>
                    <a:lumOff val="35000"/>
                  </a:schemeClr>
                </a:solidFill>
              </a:rPr>
              <a:t> </a:t>
            </a:r>
            <a:r xmlns:a="http://schemas.openxmlformats.org/drawingml/2006/main">
              <a:rPr lang="yo" altLang="ko-KR" sz="2800">
                <a:solidFill>
                  <a:schemeClr val="tx1">
                    <a:lumMod val="65000"/>
                    <a:lumOff val="35000"/>
                  </a:schemeClr>
                </a:solidFill>
              </a:rPr>
              <a:t>42</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861774"/>
          </a:xfrm>
          <a:prstGeom prst="rect">
            <a:avLst/>
          </a:prstGeom>
          <a:noFill/>
        </p:spPr>
        <p:txBody>
          <a:bodyPr wrap="square" rtlCol="0">
            <a:spAutoFit/>
          </a:bodyPr>
          <a:lstStyle/>
          <a:p>
            <a:r xmlns:a="http://schemas.openxmlformats.org/drawingml/2006/main">
              <a:rPr lang="yo" altLang="ko-KR" sz="2500" dirty="0">
                <a:solidFill>
                  <a:schemeClr val="tx1">
                    <a:lumMod val="65000"/>
                    <a:lumOff val="35000"/>
                  </a:schemeClr>
                </a:solidFill>
              </a:rPr>
              <a:t>Wúńdíá kan wà tí orúkọ rẹ̀ ń jẹ́ Màríà ní Gálílì ní Ísírẹ́lì. Ó fẹ́ ọ̀dọ́kùnrin kan tó ń jẹ́ Jósẹ́fù.</a:t>
            </a:r>
            <a:endParaRPr xmlns:a="http://schemas.openxmlformats.org/drawingml/2006/main" lang="ko-KR" altLang="en-US" sz="2500" dirty="0">
              <a:solidFill>
                <a:schemeClr val="tx1">
                  <a:lumMod val="65000"/>
                  <a:lumOff val="35000"/>
                </a:schemeClr>
              </a:solidFill>
            </a:endParaRPr>
          </a:p>
        </p:txBody>
      </p:sp>
      <p:pic>
        <p:nvPicPr>
          <p:cNvPr id="3" name="그림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
            <a:ext cx="9144000" cy="5877272"/>
          </a:xfrm>
          <a:prstGeom prst="rect">
            <a:avLst/>
          </a:prstGeom>
        </p:spPr>
      </p:pic>
    </p:spTree>
    <p:extLst>
      <p:ext uri="{BB962C8B-B14F-4D97-AF65-F5344CB8AC3E}">
        <p14:creationId xmlns:p14="http://schemas.microsoft.com/office/powerpoint/2010/main" val="468690213"/>
      </p:ext>
    </p:extLst>
  </p:cSld>
  <p:clrMapOvr>
    <a:masterClrMapping/>
  </p:clrMapOvr>
</p:sld>
</file>

<file path=ppt/slides/slide3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yo" sz="4000"/>
              <a:t>Eko Oni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9277" y="9389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62416"/>
            <a:ext cx="983695" cy="648072"/>
          </a:xfrm>
          <a:prstGeom prst="rect">
            <a:avLst/>
          </a:prstGeom>
          <a:noFill/>
        </p:spPr>
      </p:pic>
      <p:sp>
        <p:nvSpPr>
          <p:cNvPr id="17" name="TextBox 16"/>
          <p:cNvSpPr txBox="1"/>
          <p:nvPr/>
        </p:nvSpPr>
        <p:spPr>
          <a:xfrm>
            <a:off x="467544" y="1268760"/>
            <a:ext cx="8208912" cy="3996659"/>
          </a:xfrm>
          <a:prstGeom prst="rect">
            <a:avLst/>
          </a:prstGeom>
          <a:noFill/>
        </p:spPr>
        <p:txBody>
          <a:bodyPr wrap="square">
            <a:spAutoFit/>
          </a:bodyPr>
          <a:lstStyle/>
          <a:p>
            <a:pPr xmlns:a="http://schemas.openxmlformats.org/drawingml/2006/main" algn="ctr">
              <a:defRPr/>
            </a:pPr>
            <a:r xmlns:a="http://schemas.openxmlformats.org/drawingml/2006/main">
              <a:rPr altLang="ko-KR" lang="yo" sz="3200">
                <a:solidFill>
                  <a:schemeClr val="tx1">
                    <a:lumMod val="65000"/>
                    <a:lumOff val="35000"/>
                  </a:schemeClr>
                </a:solidFill>
              </a:rPr>
              <a:t>Àwọn dókítà wá láti jọ́sìn Jésù, Ọba, kódà ní ibi tó jìnnà sí Ísírẹ́lì.</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yo" sz="3200">
                <a:solidFill>
                  <a:schemeClr val="tx1">
                    <a:lumMod val="65000"/>
                    <a:lumOff val="35000"/>
                  </a:schemeClr>
                </a:solidFill>
              </a:rPr>
              <a:t>Jésù gan-an ni ọba àwọn èèyàn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yo" sz="3200">
                <a:solidFill>
                  <a:schemeClr val="tx1">
                    <a:lumMod val="65000"/>
                    <a:lumOff val="35000"/>
                  </a:schemeClr>
                </a:solidFill>
              </a:rPr>
              <a:t>jake jado gbogbo aye.</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yo" sz="3200">
                <a:solidFill>
                  <a:schemeClr val="tx1">
                    <a:lumMod val="65000"/>
                    <a:lumOff val="35000"/>
                  </a:schemeClr>
                </a:solidFill>
              </a:rPr>
              <a:t>Jesu ni ọba mi pẹlu.</a:t>
            </a:r>
            <a:endParaRPr xmlns:a="http://schemas.openxmlformats.org/drawingml/2006/main" altLang="ko-KR" lang="en-US" sz="3200">
              <a:solidFill>
                <a:schemeClr val="tx1">
                  <a:lumMod val="65000"/>
                  <a:lumOff val="35000"/>
                </a:schemeClr>
              </a:solidFill>
            </a:endParaRPr>
          </a:p>
          <a:p>
            <a:pPr algn="ctr">
              <a:defRPr/>
            </a:pPr>
            <a:endParaRPr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yo" sz="3200">
                <a:solidFill>
                  <a:schemeClr val="tx1">
                    <a:lumMod val="65000"/>
                    <a:lumOff val="35000"/>
                  </a:schemeClr>
                </a:solidFill>
              </a:rPr>
              <a:t>A gbọ́dọ̀ gbé ìgbé ayé jíjọ́sìn àti títẹ̀lé Jésù tó jẹ́ Ọba nígbà gbogbo.</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73196" y="220016"/>
            <a:ext cx="4053592" cy="568654"/>
          </a:xfrm>
          <a:prstGeom prst="rect">
            <a:avLst/>
          </a:prstGeom>
          <a:noFill/>
        </p:spPr>
        <p:txBody>
          <a:bodyPr wrap="square">
            <a:spAutoFit/>
          </a:bodyPr>
          <a:lstStyle/>
          <a:p>
            <a:pPr xmlns:a="http://schemas.openxmlformats.org/drawingml/2006/main" algn="ctr">
              <a:defRPr/>
            </a:pPr>
            <a:r xmlns:a="http://schemas.openxmlformats.org/drawingml/2006/main">
              <a:rPr altLang="ko-KR" lang="yo" sz="3200"/>
              <a:t>Ta ni Jesu?</a:t>
            </a:r>
            <a:r xmlns:a="http://schemas.openxmlformats.org/drawingml/2006/main">
              <a:rPr altLang="en-US" lang="yo"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yo" sz="3600">
                <a:solidFill>
                  <a:srgbClr val="0070c0"/>
                </a:solidFill>
              </a:rPr>
              <a:t>Jesu..</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646331"/>
          </a:xfrm>
          <a:prstGeom prst="rect">
            <a:avLst/>
          </a:prstGeom>
          <a:noFill/>
        </p:spPr>
        <p:txBody>
          <a:bodyPr wrap="square">
            <a:spAutoFit/>
          </a:bodyPr>
          <a:lstStyle/>
          <a:p>
            <a:pPr xmlns:a="http://schemas.openxmlformats.org/drawingml/2006/main" lvl="0">
              <a:defRPr/>
            </a:pPr>
            <a:r xmlns:a="http://schemas.openxmlformats.org/drawingml/2006/main">
              <a:rPr altLang="ko-KR" lang="yo" sz="3600">
                <a:solidFill>
                  <a:schemeClr val="tx1">
                    <a:lumMod val="65000"/>
                    <a:lumOff val="35000"/>
                  </a:schemeClr>
                </a:solidFill>
              </a:rPr>
              <a:t>Jesu yẹ fun ijosin wa.</a:t>
            </a:r>
            <a:r xmlns:a="http://schemas.openxmlformats.org/drawingml/2006/main">
              <a:rPr altLang="en-US" lang="yo" sz="3600">
                <a:solidFill>
                  <a:schemeClr val="tx1">
                    <a:lumMod val="65000"/>
                    <a:lumOff val="35000"/>
                  </a:schemeClr>
                </a:solidFill>
              </a:rPr>
              <a:t> </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255029"/>
            <a:ext cx="4053592" cy="695566"/>
          </a:xfrm>
          <a:prstGeom prst="rect">
            <a:avLst/>
          </a:prstGeom>
          <a:noFill/>
        </p:spPr>
        <p:txBody>
          <a:bodyPr wrap="square">
            <a:spAutoFit/>
          </a:bodyPr>
          <a:lstStyle/>
          <a:p>
            <a:pPr xmlns:a="http://schemas.openxmlformats.org/drawingml/2006/main" algn="ctr">
              <a:defRPr/>
            </a:pPr>
            <a:r xmlns:a="http://schemas.openxmlformats.org/drawingml/2006/main">
              <a:rPr altLang="ko-KR" lang="yo" sz="4000">
                <a:solidFill>
                  <a:srgbClr val="ff0000"/>
                </a:solidFill>
              </a:rPr>
              <a:t>Ti oni</a:t>
            </a:r>
            <a:r xmlns:a="http://schemas.openxmlformats.org/drawingml/2006/main">
              <a:rPr altLang="en-US" lang="yo" sz="4000">
                <a:solidFill>
                  <a:srgbClr val="ff0000"/>
                </a:solidFill>
              </a:rPr>
              <a:t> </a:t>
            </a:r>
            <a:r xmlns:a="http://schemas.openxmlformats.org/drawingml/2006/main">
              <a:rPr altLang="ko-KR" lang="yo" sz="4000">
                <a:solidFill>
                  <a:srgbClr val="ff0000"/>
                </a:solidFill>
              </a:rPr>
              <a:t>Idanwo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25885" y="9938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98860" y="129287"/>
            <a:ext cx="983695" cy="648072"/>
          </a:xfrm>
          <a:prstGeom prst="rect">
            <a:avLst/>
          </a:prstGeom>
          <a:noFill/>
        </p:spPr>
      </p:pic>
      <p:sp>
        <p:nvSpPr>
          <p:cNvPr id="23" name="TextBox 22"/>
          <p:cNvSpPr txBox="1"/>
          <p:nvPr/>
        </p:nvSpPr>
        <p:spPr>
          <a:xfrm>
            <a:off x="323528" y="1340768"/>
            <a:ext cx="8424936" cy="1181452"/>
          </a:xfrm>
          <a:prstGeom prst="rect">
            <a:avLst/>
          </a:prstGeom>
          <a:noFill/>
        </p:spPr>
        <p:txBody>
          <a:bodyPr wrap="square">
            <a:spAutoFit/>
          </a:bodyPr>
          <a:lstStyle/>
          <a:p>
            <a:pPr xmlns:a="http://schemas.openxmlformats.org/drawingml/2006/main" lvl="0">
              <a:defRPr/>
            </a:pPr>
            <a:r xmlns:a="http://schemas.openxmlformats.org/drawingml/2006/main">
              <a:rPr altLang="ko-KR" lang="yo" sz="3600">
                <a:solidFill>
                  <a:schemeClr val="tx1">
                    <a:lumMod val="65000"/>
                    <a:lumOff val="35000"/>
                  </a:schemeClr>
                </a:solidFill>
              </a:rPr>
              <a:t>Èwo ni Jésù kò gbà gẹ́gẹ́ bí ẹ̀bùn ọjọ́ ìbí?</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yo" sz="2800">
                <a:solidFill>
                  <a:schemeClr val="tx1">
                    <a:lumMod val="65000"/>
                    <a:lumOff val="35000"/>
                  </a:schemeClr>
                </a:solidFill>
              </a:rPr>
              <a:t>① </a:t>
            </a:r>
            <a:r xmlns:a="http://schemas.openxmlformats.org/drawingml/2006/main">
              <a:rPr altLang="ko-KR" lang="yo" sz="2800">
                <a:solidFill>
                  <a:schemeClr val="tx1">
                    <a:lumMod val="65000"/>
                    <a:lumOff val="35000"/>
                  </a:schemeClr>
                </a:solidFill>
              </a:rPr>
              <a:t>goolu</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yo" sz="2800">
                <a:solidFill>
                  <a:schemeClr val="tx1">
                    <a:lumMod val="65000"/>
                    <a:lumOff val="35000"/>
                  </a:schemeClr>
                </a:solidFill>
              </a:rPr>
              <a:t>② </a:t>
            </a:r>
            <a:r xmlns:a="http://schemas.openxmlformats.org/drawingml/2006/main">
              <a:rPr altLang="ko-KR" lang="yo" sz="2800">
                <a:solidFill>
                  <a:schemeClr val="tx1">
                    <a:lumMod val="65000"/>
                    <a:lumOff val="35000"/>
                  </a:schemeClr>
                </a:solidFill>
              </a:rPr>
              <a:t>turari</a:t>
            </a:r>
            <a:r xmlns:a="http://schemas.openxmlformats.org/drawingml/2006/main">
              <a:rPr altLang="en-US" lang="yo" sz="2800">
                <a:solidFill>
                  <a:schemeClr val="tx1">
                    <a:lumMod val="65000"/>
                    <a:lumOff val="35000"/>
                  </a:schemeClr>
                </a:solidFill>
              </a:rPr>
              <a:t>  </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yo" sz="2800">
                <a:solidFill>
                  <a:schemeClr val="tx1">
                    <a:lumMod val="65000"/>
                    <a:lumOff val="35000"/>
                  </a:schemeClr>
                </a:solidFill>
              </a:rPr>
              <a:t>③ </a:t>
            </a:r>
            <a:r xmlns:a="http://schemas.openxmlformats.org/drawingml/2006/main">
              <a:rPr altLang="ko-KR" lang="yo" sz="2800">
                <a:solidFill>
                  <a:schemeClr val="tx1">
                    <a:lumMod val="65000"/>
                    <a:lumOff val="35000"/>
                  </a:schemeClr>
                </a:solidFill>
              </a:rPr>
              <a:t>ojia</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yo" sz="2800">
                <a:solidFill>
                  <a:schemeClr val="tx1">
                    <a:lumMod val="65000"/>
                    <a:lumOff val="35000"/>
                  </a:schemeClr>
                </a:solidFill>
              </a:rPr>
              <a:t>④ </a:t>
            </a:r>
            <a:r xmlns:a="http://schemas.openxmlformats.org/drawingml/2006/main">
              <a:rPr altLang="ko-KR" lang="yo" sz="2800">
                <a:solidFill>
                  <a:schemeClr val="tx1">
                    <a:lumMod val="65000"/>
                    <a:lumOff val="35000"/>
                  </a:schemeClr>
                </a:solidFill>
              </a:rPr>
              <a:t>kọnputa</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yo" sz="2800">
                <a:solidFill>
                  <a:srgbClr val="ff0000"/>
                </a:solidFill>
              </a:rPr>
              <a:t>④ </a:t>
            </a:r>
            <a:r xmlns:a="http://schemas.openxmlformats.org/drawingml/2006/main">
              <a:rPr altLang="ko-KR" lang="yo" sz="2800">
                <a:solidFill>
                  <a:srgbClr val="ff0000"/>
                </a:solidFill>
              </a:rPr>
              <a:t>kọnputa</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3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yo" sz="4000">
                <a:solidFill>
                  <a:srgbClr val="ff0000"/>
                </a:solidFill>
              </a:rPr>
              <a:t>Ti oni</a:t>
            </a:r>
            <a:r xmlns:a="http://schemas.openxmlformats.org/drawingml/2006/main">
              <a:rPr altLang="en-US" lang="yo" sz="4000">
                <a:solidFill>
                  <a:srgbClr val="ff0000"/>
                </a:solidFill>
              </a:rPr>
              <a:t> </a:t>
            </a:r>
            <a:r xmlns:a="http://schemas.openxmlformats.org/drawingml/2006/main">
              <a:rPr altLang="ko-KR" lang="yo" sz="4000">
                <a:solidFill>
                  <a:srgbClr val="ff0000"/>
                </a:solidFill>
              </a:rPr>
              <a:t>Ọrọ</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1126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49777"/>
            <a:ext cx="983695" cy="648072"/>
          </a:xfrm>
          <a:prstGeom prst="rect">
            <a:avLst/>
          </a:prstGeom>
          <a:noFill/>
        </p:spPr>
      </p:pic>
      <p:sp>
        <p:nvSpPr>
          <p:cNvPr id="23" name="TextBox 22"/>
          <p:cNvSpPr txBox="1"/>
          <p:nvPr/>
        </p:nvSpPr>
        <p:spPr>
          <a:xfrm>
            <a:off x="467544" y="1556792"/>
            <a:ext cx="8208912" cy="3384778"/>
          </a:xfrm>
          <a:prstGeom prst="rect">
            <a:avLst/>
          </a:prstGeom>
          <a:noFill/>
        </p:spPr>
        <p:txBody>
          <a:bodyPr wrap="square">
            <a:spAutoFit/>
          </a:bodyPr>
          <a:lstStyle/>
          <a:p>
            <a:pPr xmlns:a="http://schemas.openxmlformats.org/drawingml/2006/main" lvl="0">
              <a:defRPr/>
            </a:pPr>
            <a:r xmlns:a="http://schemas.openxmlformats.org/drawingml/2006/main">
              <a:rPr altLang="ko-KR" lang="yo" sz="3600">
                <a:solidFill>
                  <a:schemeClr val="tx1">
                    <a:lumMod val="65000"/>
                    <a:lumOff val="35000"/>
                  </a:schemeClr>
                </a:solidFill>
              </a:rPr>
              <a:t>Nígbà tí wọ́n dé ilé, wọ́n rí ọmọ náà pẹ̀lú Màríà ìyá rẹ̀, wọ́n sì foríbalẹ̀ fún un. Lẹ́yìn náà, wọ́n ṣí àwọn ìṣúra wọn, wọ́n sì fún un ní ẹ̀bùn wúrà àti tùràrí àti òjíá.</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745514" y="5600325"/>
            <a:ext cx="3850653" cy="512820"/>
          </a:xfrm>
          <a:prstGeom prst="rect">
            <a:avLst/>
          </a:prstGeom>
          <a:noFill/>
        </p:spPr>
        <p:txBody>
          <a:bodyPr wrap="square">
            <a:spAutoFit/>
          </a:bodyPr>
          <a:lstStyle/>
          <a:p>
            <a:pPr xmlns:a="http://schemas.openxmlformats.org/drawingml/2006/main" algn="r">
              <a:defRPr/>
            </a:pPr>
            <a:r xmlns:a="http://schemas.openxmlformats.org/drawingml/2006/main">
              <a:rPr altLang="ko-KR" lang="yo" sz="2800">
                <a:solidFill>
                  <a:schemeClr val="tx1">
                    <a:lumMod val="65000"/>
                    <a:lumOff val="35000"/>
                  </a:schemeClr>
                </a:solidFill>
              </a:rPr>
              <a:t>Mátíù 2:11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yo" altLang="ko-KR" b="1">
                <a:solidFill>
                  <a:schemeClr val="tx1">
                    <a:lumMod val="50000"/>
                    <a:lumOff val="50000"/>
                  </a:schemeClr>
                </a:solidFill>
              </a:rPr>
              <a:t>Rara.</a:t>
            </a:r>
            <a:r xmlns:a="http://schemas.openxmlformats.org/drawingml/2006/main">
              <a:rPr lang="yo" altLang="en-US" b="1">
                <a:solidFill>
                  <a:schemeClr val="tx1">
                    <a:lumMod val="50000"/>
                    <a:lumOff val="50000"/>
                  </a:schemeClr>
                </a:solidFill>
              </a:rPr>
              <a:t> </a:t>
            </a:r>
            <a:r xmlns:a="http://schemas.openxmlformats.org/drawingml/2006/main">
              <a:rPr lang="yo" altLang="ko-KR" b="1">
                <a:solidFill>
                  <a:schemeClr val="tx1">
                    <a:lumMod val="50000"/>
                    <a:lumOff val="50000"/>
                  </a:schemeClr>
                </a:solidFill>
              </a:rPr>
              <a:t>48 Oro Olorun</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278488" y="1837077"/>
            <a:ext cx="3931114" cy="2094842"/>
          </a:xfrm>
          <a:prstGeom prst="rect">
            <a:avLst/>
          </a:prstGeom>
          <a:noFill/>
        </p:spPr>
        <p:txBody>
          <a:bodyPr wrap="square">
            <a:spAutoFit/>
          </a:bodyPr>
          <a:lstStyle/>
          <a:p>
            <a:pPr xmlns:a="http://schemas.openxmlformats.org/drawingml/2006/main" algn="ctr">
              <a:defRPr/>
            </a:pPr>
            <a:r xmlns:a="http://schemas.openxmlformats.org/drawingml/2006/main">
              <a:rPr lang="yo" altLang="ko-KR" sz="4400"/>
              <a:t>Ọmọdé Jésù Sá lọ sí Íjíbítì</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995937" y="1916832"/>
            <a:ext cx="5148064" cy="39604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155319"/>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yo" sz="4000">
                <a:solidFill>
                  <a:srgbClr val="ff0000"/>
                </a:solidFill>
              </a:rPr>
              <a:t>Oro Oni</a:t>
            </a:r>
            <a:endParaRPr xmlns:a="http://schemas.openxmlformats.org/drawingml/2006/main" altLang="ko-KR" lang="en-US"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9177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67418"/>
            <a:ext cx="983695" cy="648072"/>
          </a:xfrm>
          <a:prstGeom prst="rect">
            <a:avLst/>
          </a:prstGeom>
          <a:noFill/>
        </p:spPr>
      </p:pic>
      <p:sp>
        <p:nvSpPr>
          <p:cNvPr id="23" name="TextBox 22"/>
          <p:cNvSpPr txBox="1"/>
          <p:nvPr/>
        </p:nvSpPr>
        <p:spPr>
          <a:xfrm>
            <a:off x="467544" y="1292060"/>
            <a:ext cx="8208912" cy="3937140"/>
          </a:xfrm>
          <a:prstGeom prst="rect">
            <a:avLst/>
          </a:prstGeom>
          <a:noFill/>
        </p:spPr>
        <p:txBody>
          <a:bodyPr wrap="square">
            <a:spAutoFit/>
          </a:bodyPr>
          <a:lstStyle/>
          <a:p>
            <a:pPr xmlns:a="http://schemas.openxmlformats.org/drawingml/2006/main" lvl="0">
              <a:defRPr/>
            </a:pPr>
            <a:r xmlns:a="http://schemas.openxmlformats.org/drawingml/2006/main">
              <a:rPr altLang="ko-KR" lang="yo" sz="3600">
                <a:solidFill>
                  <a:schemeClr val="tx1">
                    <a:lumMod val="65000"/>
                    <a:lumOff val="35000"/>
                  </a:schemeClr>
                </a:solidFill>
              </a:rPr>
              <a:t>Nígbà tí wọ́n lọ, áńgẹ́lì Olúwa fara han Jósẹ́fù ní ojú àlá. Ó ní, “Dìde, mú ọmọ náà ati ìyá rẹ̀, kí o sì sá lọ sí Ijipti. Ẹ dúró níbẹ̀ títí n óo fi sọ fun yín, nítorí Hẹrọdu ń wá ọmọ náà láti pa á.”</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822547" y="542751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yo" sz="2800">
                <a:solidFill>
                  <a:schemeClr val="tx1">
                    <a:lumMod val="65000"/>
                    <a:lumOff val="35000"/>
                  </a:schemeClr>
                </a:solidFill>
              </a:rPr>
              <a:t>Mátíù 2:13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pPr>
            <a:r xmlns:a="http://schemas.openxmlformats.org/drawingml/2006/main">
              <a:rPr lang="yo" altLang="ko-KR" sz="2800">
                <a:solidFill>
                  <a:schemeClr val="tx1">
                    <a:lumMod val="65000"/>
                    <a:lumOff val="35000"/>
                  </a:schemeClr>
                </a:solidFill>
              </a:rPr>
              <a:t>Hẹ́rọ́dù, ọba Ísírẹ́lì, gbọ́ ìròyìn nípa ìbí Jésù nípasẹ̀ àwọn amòye, ó gbìmọ̀ pọ̀ láti pa Jésù.</a:t>
            </a:r>
            <a:r xmlns:a="http://schemas.openxmlformats.org/drawingml/2006/main">
              <a:rPr lang="yo"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5" name="그림 4"/>
          <p:cNvPicPr>
            <a:picLocks noChangeAspect="1"/>
          </p:cNvPicPr>
          <p:nvPr/>
        </p:nvPicPr>
        <p:blipFill rotWithShape="1">
          <a:blip r:embed="rId2"/>
          <a:stretch>
            <a:fillRect/>
          </a:stretch>
        </p:blipFill>
        <p:spPr>
          <a:xfrm>
            <a:off x="0" y="0"/>
            <a:ext cx="9144000" cy="59062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29496" y="5473005"/>
            <a:ext cx="9054634" cy="1373565"/>
          </a:xfrm>
          <a:prstGeom prst="rect">
            <a:avLst/>
          </a:prstGeom>
          <a:noFill/>
        </p:spPr>
        <p:txBody>
          <a:bodyPr wrap="square">
            <a:spAutoFit/>
          </a:bodyPr>
          <a:lstStyle/>
          <a:p>
            <a:pPr xmlns:a="http://schemas.openxmlformats.org/drawingml/2006/main" lvl="0">
              <a:defRPr/>
            </a:pPr>
            <a:r xmlns:a="http://schemas.openxmlformats.org/drawingml/2006/main">
              <a:rPr lang="yo" altLang="ko-KR" sz="2800">
                <a:solidFill>
                  <a:schemeClr val="tx1">
                    <a:lumMod val="65000"/>
                    <a:lumOff val="35000"/>
                  </a:schemeClr>
                </a:solidFill>
              </a:rPr>
              <a:t>Àmọ́, Ọlọ́run tó mọ gbogbo ìdìtẹ̀ Hẹ́rọ́dù, sọ lójú àlá pé kí àwọn amòye lọ kúrò lọ́dọ̀ Hẹ́rọ́dù.</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1849"/>
            <a:ext cx="9144000" cy="524104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9070726" cy="940722"/>
          </a:xfrm>
          <a:prstGeom prst="rect">
            <a:avLst/>
          </a:prstGeom>
          <a:noFill/>
        </p:spPr>
        <p:txBody>
          <a:bodyPr wrap="square">
            <a:spAutoFit/>
          </a:bodyPr>
          <a:lstStyle/>
          <a:p>
            <a:pPr xmlns:a="http://schemas.openxmlformats.org/drawingml/2006/main" lvl="0">
              <a:defRPr/>
            </a:pPr>
            <a:r xmlns:a="http://schemas.openxmlformats.org/drawingml/2006/main">
              <a:rPr lang="yo" altLang="ko-KR" sz="2800">
                <a:solidFill>
                  <a:schemeClr val="tx1">
                    <a:lumMod val="65000"/>
                    <a:lumOff val="35000"/>
                  </a:schemeClr>
                </a:solidFill>
              </a:rPr>
              <a:t>Bákan náà, Jósẹ́fù ọkọ Màríà gbọ́ tí áńgẹ́lì kan sọ nínú àlá pé: “Sá lọ sí Íjíbítì. Hẹrọdu yóo pa Jesu.”</a:t>
            </a:r>
            <a:endParaRPr xmlns:a="http://schemas.openxmlformats.org/drawingml/2006/main" lang="en-US" altLang="ko-KR"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73274" y="5877272"/>
            <a:ext cx="8963222" cy="940722"/>
          </a:xfrm>
          <a:prstGeom prst="rect">
            <a:avLst/>
          </a:prstGeom>
          <a:noFill/>
        </p:spPr>
        <p:txBody>
          <a:bodyPr wrap="square">
            <a:spAutoFit/>
          </a:bodyPr>
          <a:lstStyle/>
          <a:p>
            <a:pPr xmlns:a="http://schemas.openxmlformats.org/drawingml/2006/main" lvl="0">
              <a:defRPr/>
            </a:pPr>
            <a:r xmlns:a="http://schemas.openxmlformats.org/drawingml/2006/main">
              <a:rPr altLang="ko-KR" lang="yo" sz="2800">
                <a:solidFill>
                  <a:schemeClr val="tx1">
                    <a:lumMod val="65000"/>
                    <a:lumOff val="35000"/>
                  </a:schemeClr>
                </a:solidFill>
              </a:rPr>
              <a:t>Nígbà tí Jósẹ́fù gbọ́ ìyẹn, ó mú Màríà àti Jésù ọmọ ọwọ́ náà, ó sì sá kúrò lọ́dọ̀ Hẹ́rọ́dù lọ sí Íjíbítì.</a:t>
            </a:r>
            <a:endParaRPr xmlns:a="http://schemas.openxmlformats.org/drawingml/2006/main" altLang="en-US" lang="ko-KR" sz="2800">
              <a:solidFill>
                <a:schemeClr val="tx1">
                  <a:lumMod val="65000"/>
                  <a:lumOff val="35000"/>
                </a:schemeClr>
              </a:solidFill>
            </a:endParaRPr>
          </a:p>
        </p:txBody>
      </p:sp>
      <p:pic>
        <p:nvPicPr>
          <p:cNvPr id="2" name="그림 1"/>
          <p:cNvPicPr>
            <a:picLocks noChangeAspect="1"/>
          </p:cNvPicPr>
          <p:nvPr/>
        </p:nvPicPr>
        <p:blipFill rotWithShape="1">
          <a:blip r:embed="rId2"/>
          <a:srcRect b="55"/>
          <a:stretch>
            <a:fillRect/>
          </a:stretch>
        </p:blipFill>
        <p:spPr>
          <a:xfrm>
            <a:off x="0" y="0"/>
            <a:ext cx="9144000" cy="58575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rtlCol="0" wrap="square">
            <a:spAutoFit/>
          </a:bodyPr>
          <a:lstStyle/>
          <a:p>
            <a:r xmlns:a="http://schemas.openxmlformats.org/drawingml/2006/main">
              <a:rPr altLang="ko-KR" dirty="0" lang="yo" sz="2800">
                <a:solidFill>
                  <a:schemeClr val="tx1">
                    <a:lumMod val="65000"/>
                    <a:lumOff val="35000"/>
                  </a:schemeClr>
                </a:solidFill>
              </a:rPr>
              <a:t>To gbèdopo, angẹli de sọawuhia Malia. “Ẹ kí, ẹ̀yin tí a ṣe ojú rere sí! Olúwa wà pẹ̀lú rẹ.”</a:t>
            </a:r>
            <a:endParaRPr xmlns:a="http://schemas.openxmlformats.org/drawingml/2006/main" altLang="en-US" dirty="0" lang="ko-KR" sz="2800">
              <a:solidFill>
                <a:schemeClr val="tx1">
                  <a:lumMod val="65000"/>
                  <a:lumOff val="35000"/>
                </a:schemeClr>
              </a:solidFill>
            </a:endParaRPr>
          </a:p>
        </p:txBody>
      </p:sp>
      <p:pic>
        <p:nvPicPr>
          <p:cNvPr descr="http://www.lifebook.co.kr/final/infoimg/birth_1.jpg" id="1026" name="Picture 2"/>
          <p:cNvPicPr>
            <a:picLocks noChangeArrowheads="1" noChangeAspect="1"/>
          </p:cNvPicPr>
          <p:nvPr/>
        </p:nvPicPr>
        <p:blipFill rotWithShape="1">
          <a:blip r:embed="rId2">
            <a:extLst>
              <a:ext uri="{28A0092B-C50C-407E-A947-70E740481C1C}">
                <a14:useLocalDpi xmlns:a14="http://schemas.microsoft.com/office/drawing/2010/main" val="0"/>
              </a:ext>
            </a:extLst>
          </a:blip>
          <a:srcRect b="146"/>
          <a:stretch/>
        </p:blipFill>
        <p:spPr bwMode="auto">
          <a:xfrm flipH="1">
            <a:off x="0" y="-1"/>
            <a:ext cx="9127908" cy="58772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6147376"/>
      </p:ext>
    </p:extLst>
  </p:cSld>
  <p:clrMapOvr>
    <a:masterClrMapping/>
  </p:clrMapOvr>
</p:sld>
</file>

<file path=ppt/slides/slide4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115927"/>
            <a:ext cx="8963222" cy="1787793"/>
          </a:xfrm>
          <a:prstGeom prst="rect">
            <a:avLst/>
          </a:prstGeom>
          <a:noFill/>
        </p:spPr>
        <p:txBody>
          <a:bodyPr wrap="square">
            <a:spAutoFit/>
          </a:bodyPr>
          <a:lstStyle/>
          <a:p>
            <a:pPr xmlns:a="http://schemas.openxmlformats.org/drawingml/2006/main" lvl="0">
              <a:defRPr/>
            </a:pPr>
            <a:r xmlns:a="http://schemas.openxmlformats.org/drawingml/2006/main">
              <a:rPr lang="yo" altLang="ko-KR" sz="2800">
                <a:solidFill>
                  <a:schemeClr val="tx1">
                    <a:lumMod val="65000"/>
                    <a:lumOff val="35000"/>
                  </a:schemeClr>
                </a:solidFill>
              </a:rPr>
              <a:t>Láàárín àkókò náà, Hẹ́rọ́dù, ẹni tó mọ̀ pé àwọn amòye ti tàn òun jẹ, pàṣẹ pé kí wọ́n pa gbogbo àwọn ọmọ ọwọ́ Bẹ́tílẹ́hẹ́mù. Jésù ní láti dúró sí Íjíbítì títí tí Hẹ́rọ́dù fi kú.</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6871"/>
            <a:ext cx="9144000" cy="507831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yo" sz="4000">
                <a:solidFill>
                  <a:srgbClr val="ff0000"/>
                </a:solidFill>
              </a:rPr>
              <a:t>Eko Oni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1297" y="1126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112603"/>
            <a:ext cx="983695" cy="648072"/>
          </a:xfrm>
          <a:prstGeom prst="rect">
            <a:avLst/>
          </a:prstGeom>
          <a:noFill/>
        </p:spPr>
      </p:pic>
      <p:sp>
        <p:nvSpPr>
          <p:cNvPr id="17" name="TextBox 16"/>
          <p:cNvSpPr txBox="1"/>
          <p:nvPr/>
        </p:nvSpPr>
        <p:spPr>
          <a:xfrm>
            <a:off x="467544" y="1268760"/>
            <a:ext cx="8208912" cy="3996659"/>
          </a:xfrm>
          <a:prstGeom prst="rect">
            <a:avLst/>
          </a:prstGeom>
          <a:noFill/>
        </p:spPr>
        <p:txBody>
          <a:bodyPr wrap="square">
            <a:spAutoFit/>
          </a:bodyPr>
          <a:lstStyle/>
          <a:p>
            <a:pPr xmlns:a="http://schemas.openxmlformats.org/drawingml/2006/main" algn="ctr">
              <a:defRPr/>
            </a:pPr>
            <a:r xmlns:a="http://schemas.openxmlformats.org/drawingml/2006/main">
              <a:rPr altLang="ko-KR" lang="yo" sz="3200">
                <a:solidFill>
                  <a:schemeClr val="tx1">
                    <a:lumMod val="65000"/>
                    <a:lumOff val="35000"/>
                  </a:schemeClr>
                </a:solidFill>
              </a:rPr>
              <a:t>Àwọn olùṣọ́ àgùntàn àti àwọn amòye mọ ẹni tí Jésù jẹ́.</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yo" sz="3200">
                <a:solidFill>
                  <a:schemeClr val="tx1">
                    <a:lumMod val="65000"/>
                    <a:lumOff val="35000"/>
                  </a:schemeClr>
                </a:solidFill>
              </a:rPr>
              <a:t>Àmọ́, Hẹ́rọ́dù ọba kò mọ Jésù. Humọ, na nukunkẹn etọn wutu, e waylando kanyinylan tọn lẹ nado tẹnpọn nado hù Jesu.</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yo" sz="3200">
                <a:solidFill>
                  <a:schemeClr val="tx1">
                    <a:lumMod val="65000"/>
                    <a:lumOff val="35000"/>
                  </a:schemeClr>
                </a:solidFill>
              </a:rPr>
              <a:t>Ọ̀pọ̀ èèyàn ló wà láyé tí wọ́n kọ̀ láti gbọ́ nípa Jésù.</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yo" sz="3200">
                <a:solidFill>
                  <a:schemeClr val="tx1">
                    <a:lumMod val="65000"/>
                    <a:lumOff val="35000"/>
                  </a:schemeClr>
                </a:solidFill>
              </a:rPr>
              <a:t>Ẹ̀ṣẹ̀ tó burú jáì ni.</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574" y="218470"/>
            <a:ext cx="4053592" cy="570200"/>
          </a:xfrm>
          <a:prstGeom prst="rect">
            <a:avLst/>
          </a:prstGeom>
          <a:noFill/>
        </p:spPr>
        <p:txBody>
          <a:bodyPr wrap="square">
            <a:spAutoFit/>
          </a:bodyPr>
          <a:lstStyle/>
          <a:p>
            <a:pPr xmlns:a="http://schemas.openxmlformats.org/drawingml/2006/main" algn="ctr">
              <a:defRPr/>
            </a:pPr>
            <a:r xmlns:a="http://schemas.openxmlformats.org/drawingml/2006/main">
              <a:rPr altLang="ko-KR" lang="yo" sz="3200"/>
              <a:t>Ta ni Jesu?</a:t>
            </a:r>
            <a:r xmlns:a="http://schemas.openxmlformats.org/drawingml/2006/main">
              <a:rPr altLang="en-US" lang="yo"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yo" sz="3600">
                <a:solidFill>
                  <a:srgbClr val="0070c0"/>
                </a:solidFill>
              </a:rPr>
              <a:t>Jesu..</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yo" sz="3600">
                <a:solidFill>
                  <a:schemeClr val="tx1">
                    <a:lumMod val="65000"/>
                    <a:lumOff val="35000"/>
                  </a:schemeClr>
                </a:solidFill>
              </a:rPr>
              <a:t>Jesu ni eni ti ko le daa lati da nipa agbara eniyan.</a:t>
            </a:r>
            <a:r xmlns:a="http://schemas.openxmlformats.org/drawingml/2006/main">
              <a:rPr altLang="en-US" lang="yo" sz="3600">
                <a:solidFill>
                  <a:schemeClr val="tx1">
                    <a:lumMod val="65000"/>
                    <a:lumOff val="35000"/>
                  </a:schemeClr>
                </a:solidFill>
              </a:rPr>
              <a:t> </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yo" sz="4000">
                <a:solidFill>
                  <a:srgbClr val="ff0000"/>
                </a:solidFill>
              </a:rPr>
              <a:t>Oni adanwo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9233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12889"/>
            <a:ext cx="983695" cy="648072"/>
          </a:xfrm>
          <a:prstGeom prst="rect">
            <a:avLst/>
          </a:prstGeom>
          <a:noFill/>
        </p:spPr>
      </p:pic>
      <p:sp>
        <p:nvSpPr>
          <p:cNvPr id="23" name="TextBox 22"/>
          <p:cNvSpPr txBox="1"/>
          <p:nvPr/>
        </p:nvSpPr>
        <p:spPr>
          <a:xfrm>
            <a:off x="323528" y="1340768"/>
            <a:ext cx="8424936" cy="646331"/>
          </a:xfrm>
          <a:prstGeom prst="rect">
            <a:avLst/>
          </a:prstGeom>
          <a:noFill/>
        </p:spPr>
        <p:txBody>
          <a:bodyPr wrap="square">
            <a:spAutoFit/>
          </a:bodyPr>
          <a:lstStyle/>
          <a:p>
            <a:pPr xmlns:a="http://schemas.openxmlformats.org/drawingml/2006/main" lvl="0">
              <a:defRPr/>
            </a:pPr>
            <a:r xmlns:a="http://schemas.openxmlformats.org/drawingml/2006/main">
              <a:rPr altLang="ko-KR" lang="yo" sz="3600">
                <a:solidFill>
                  <a:schemeClr val="tx1">
                    <a:lumMod val="65000"/>
                    <a:lumOff val="35000"/>
                  </a:schemeClr>
                </a:solidFill>
              </a:rPr>
              <a:t>Ibo ni Jésù ti bọ́ lọ́wọ́ Hẹ́rọ́dù?</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yo" sz="2800">
                <a:solidFill>
                  <a:schemeClr val="tx1">
                    <a:lumMod val="65000"/>
                    <a:lumOff val="35000"/>
                  </a:schemeClr>
                </a:solidFill>
              </a:rPr>
              <a:t>① </a:t>
            </a:r>
            <a:r xmlns:a="http://schemas.openxmlformats.org/drawingml/2006/main">
              <a:rPr altLang="ko-KR" lang="yo" sz="2800">
                <a:solidFill>
                  <a:schemeClr val="tx1">
                    <a:lumMod val="65000"/>
                    <a:lumOff val="35000"/>
                  </a:schemeClr>
                </a:solidFill>
              </a:rPr>
              <a:t>Egipti</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yo" sz="2800">
                <a:solidFill>
                  <a:schemeClr val="tx1">
                    <a:lumMod val="65000"/>
                    <a:lumOff val="35000"/>
                  </a:schemeClr>
                </a:solidFill>
              </a:rPr>
              <a:t>② </a:t>
            </a:r>
            <a:r xmlns:a="http://schemas.openxmlformats.org/drawingml/2006/main">
              <a:rPr altLang="ko-KR" lang="yo" sz="2800">
                <a:solidFill>
                  <a:schemeClr val="tx1">
                    <a:lumMod val="65000"/>
                    <a:lumOff val="35000"/>
                  </a:schemeClr>
                </a:solidFill>
              </a:rPr>
              <a:t>Amẹrika</a:t>
            </a:r>
            <a:r xmlns:a="http://schemas.openxmlformats.org/drawingml/2006/main">
              <a:rPr altLang="en-US" lang="yo" sz="2800">
                <a:solidFill>
                  <a:schemeClr val="tx1">
                    <a:lumMod val="65000"/>
                    <a:lumOff val="35000"/>
                  </a:schemeClr>
                </a:solidFill>
              </a:rPr>
              <a:t> </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yo" sz="2800">
                <a:solidFill>
                  <a:schemeClr val="tx1">
                    <a:lumMod val="65000"/>
                    <a:lumOff val="35000"/>
                  </a:schemeClr>
                </a:solidFill>
              </a:rPr>
              <a:t>③ </a:t>
            </a:r>
            <a:r xmlns:a="http://schemas.openxmlformats.org/drawingml/2006/main">
              <a:rPr altLang="ko-KR" lang="yo" sz="2800">
                <a:solidFill>
                  <a:schemeClr val="tx1">
                    <a:lumMod val="65000"/>
                    <a:lumOff val="35000"/>
                  </a:schemeClr>
                </a:solidFill>
              </a:rPr>
              <a:t>Koria</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yo" sz="2800">
                <a:solidFill>
                  <a:schemeClr val="tx1">
                    <a:lumMod val="65000"/>
                    <a:lumOff val="35000"/>
                  </a:schemeClr>
                </a:solidFill>
              </a:rPr>
              <a:t>④ </a:t>
            </a:r>
            <a:r xmlns:a="http://schemas.openxmlformats.org/drawingml/2006/main">
              <a:rPr altLang="ko-KR" lang="yo" sz="2800">
                <a:solidFill>
                  <a:schemeClr val="tx1">
                    <a:lumMod val="65000"/>
                    <a:lumOff val="35000"/>
                  </a:schemeClr>
                </a:solidFill>
              </a:rPr>
              <a:t>Isreal</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86119"/>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yo" sz="2800">
                <a:solidFill>
                  <a:srgbClr val="ff0000"/>
                </a:solidFill>
              </a:rPr>
              <a:t>① </a:t>
            </a:r>
            <a:r xmlns:a="http://schemas.openxmlformats.org/drawingml/2006/main">
              <a:rPr altLang="ko-KR" lang="yo" sz="2800">
                <a:solidFill>
                  <a:srgbClr val="ff0000"/>
                </a:solidFill>
              </a:rPr>
              <a:t>Egipti</a:t>
            </a:r>
            <a:endParaRPr xmlns:a="http://schemas.openxmlformats.org/drawingml/2006/main" altLang="ko-KR" 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4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155319"/>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yo" sz="4000">
                <a:solidFill>
                  <a:srgbClr val="ff0000"/>
                </a:solidFill>
              </a:rPr>
              <a:t>Oro Oni</a:t>
            </a:r>
            <a:endParaRPr xmlns:a="http://schemas.openxmlformats.org/drawingml/2006/main" altLang="ko-KR" lang="en-US"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9177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67418"/>
            <a:ext cx="983695" cy="648072"/>
          </a:xfrm>
          <a:prstGeom prst="rect">
            <a:avLst/>
          </a:prstGeom>
          <a:noFill/>
        </p:spPr>
      </p:pic>
      <p:sp>
        <p:nvSpPr>
          <p:cNvPr id="23" name="TextBox 22"/>
          <p:cNvSpPr txBox="1"/>
          <p:nvPr/>
        </p:nvSpPr>
        <p:spPr>
          <a:xfrm>
            <a:off x="467543" y="1268760"/>
            <a:ext cx="8208912" cy="3939510"/>
          </a:xfrm>
          <a:prstGeom prst="rect">
            <a:avLst/>
          </a:prstGeom>
          <a:noFill/>
        </p:spPr>
        <p:txBody>
          <a:bodyPr wrap="square">
            <a:spAutoFit/>
          </a:bodyPr>
          <a:lstStyle/>
          <a:p>
            <a:pPr xmlns:a="http://schemas.openxmlformats.org/drawingml/2006/main" lvl="0">
              <a:defRPr/>
            </a:pPr>
            <a:r xmlns:a="http://schemas.openxmlformats.org/drawingml/2006/main">
              <a:rPr altLang="ko-KR" lang="yo" sz="3600">
                <a:solidFill>
                  <a:schemeClr val="tx1">
                    <a:lumMod val="65000"/>
                    <a:lumOff val="35000"/>
                  </a:schemeClr>
                </a:solidFill>
              </a:rPr>
              <a:t>Nígbà tí wọ́n lọ, áńgẹ́lì Olúwa fara han Jósẹ́fù ní ojú àlá. Ó ní, “Dìde, mú ọmọ náà ati ìyá rẹ̀, kí o sì sá lọ sí Ijipti. Ẹ dúró níbẹ̀ títí n óo fi sọ fun yín, nítorí Hẹrọdu ń wá ọmọ náà láti pa á.”</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822547" y="542751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yo" sz="2800">
                <a:solidFill>
                  <a:schemeClr val="tx1">
                    <a:lumMod val="65000"/>
                    <a:lumOff val="35000"/>
                  </a:schemeClr>
                </a:solidFill>
              </a:rPr>
              <a:t>Mátíù 2:13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yo" altLang="ko-KR" b="1">
                <a:solidFill>
                  <a:schemeClr val="tx1">
                    <a:lumMod val="50000"/>
                    <a:lumOff val="50000"/>
                  </a:schemeClr>
                </a:solidFill>
              </a:rPr>
              <a:t>No. 49 Ọrọ Ọlọrun</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916832"/>
            <a:ext cx="3931114" cy="1434063"/>
          </a:xfrm>
          <a:prstGeom prst="rect">
            <a:avLst/>
          </a:prstGeom>
          <a:noFill/>
        </p:spPr>
        <p:txBody>
          <a:bodyPr wrap="square">
            <a:spAutoFit/>
          </a:bodyPr>
          <a:lstStyle/>
          <a:p>
            <a:pPr xmlns:a="http://schemas.openxmlformats.org/drawingml/2006/main" algn="ctr">
              <a:defRPr/>
            </a:pPr>
            <a:r xmlns:a="http://schemas.openxmlformats.org/drawingml/2006/main">
              <a:rPr lang="yo" altLang="ko-KR" sz="4400"/>
              <a:t>Ọmọkunrin Jesu ni tẹmpili</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4110626" y="1988840"/>
            <a:ext cx="5033374" cy="38164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yo" sz="4000">
                <a:solidFill>
                  <a:srgbClr val="ff0000"/>
                </a:solidFill>
              </a:rPr>
              <a:t>Oro Oni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3439" y="3918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82696"/>
            <a:ext cx="983695" cy="648072"/>
          </a:xfrm>
          <a:prstGeom prst="rect">
            <a:avLst/>
          </a:prstGeom>
          <a:noFill/>
        </p:spPr>
      </p:pic>
      <p:sp>
        <p:nvSpPr>
          <p:cNvPr id="23" name="TextBox 22"/>
          <p:cNvSpPr txBox="1"/>
          <p:nvPr/>
        </p:nvSpPr>
        <p:spPr>
          <a:xfrm>
            <a:off x="539552" y="1718806"/>
            <a:ext cx="8208912" cy="1736864"/>
          </a:xfrm>
          <a:prstGeom prst="rect">
            <a:avLst/>
          </a:prstGeom>
          <a:noFill/>
        </p:spPr>
        <p:txBody>
          <a:bodyPr wrap="square">
            <a:spAutoFit/>
          </a:bodyPr>
          <a:lstStyle/>
          <a:p>
            <a:pPr xmlns:a="http://schemas.openxmlformats.org/drawingml/2006/main" lvl="0">
              <a:defRPr/>
            </a:pPr>
            <a:r xmlns:a="http://schemas.openxmlformats.org/drawingml/2006/main">
              <a:rPr altLang="ko-KR" lang="yo" sz="3600">
                <a:solidFill>
                  <a:schemeClr val="tx1">
                    <a:lumMod val="65000"/>
                    <a:lumOff val="35000"/>
                  </a:schemeClr>
                </a:solidFill>
              </a:rPr>
              <a:t>"Kini idi ti o fi n wa mi?" o beere. "Ṣe o ko mọ pe mo ni lati wa ni ile Baba mi?"</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yo" sz="2800">
                <a:solidFill>
                  <a:schemeClr val="tx1">
                    <a:lumMod val="65000"/>
                    <a:lumOff val="35000"/>
                  </a:schemeClr>
                </a:solidFill>
              </a:rPr>
              <a:t>Luku</a:t>
            </a:r>
            <a:r xmlns:a="http://schemas.openxmlformats.org/drawingml/2006/main">
              <a:rPr altLang="en-US" lang="yo" sz="2800">
                <a:solidFill>
                  <a:schemeClr val="tx1">
                    <a:lumMod val="65000"/>
                    <a:lumOff val="35000"/>
                  </a:schemeClr>
                </a:solidFill>
              </a:rPr>
              <a:t> </a:t>
            </a:r>
            <a:r xmlns:a="http://schemas.openxmlformats.org/drawingml/2006/main">
              <a:rPr altLang="ko-KR" lang="yo" sz="2800">
                <a:solidFill>
                  <a:schemeClr val="tx1">
                    <a:lumMod val="65000"/>
                    <a:lumOff val="35000"/>
                  </a:schemeClr>
                </a:solidFill>
              </a:rPr>
              <a:t>2:49</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pPr>
            <a:r xmlns:a="http://schemas.openxmlformats.org/drawingml/2006/main">
              <a:rPr lang="yo" altLang="ko-KR" sz="2800">
                <a:solidFill>
                  <a:schemeClr val="tx1">
                    <a:lumMod val="65000"/>
                    <a:lumOff val="35000"/>
                  </a:schemeClr>
                </a:solidFill>
              </a:rPr>
              <a:t>Nígbà Ìrékọjá, nígbà tí Jésù wà ní ọmọ ọdún 12, òun àti àwọn òbí rẹ̀ wá sí tẹ́ńpìlì ní Jerúsálẹ́mù.</a:t>
            </a:r>
            <a:r xmlns:a="http://schemas.openxmlformats.org/drawingml/2006/main">
              <a:rPr lang="yo"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pPr>
            <a:r xmlns:a="http://schemas.openxmlformats.org/drawingml/2006/main">
              <a:rPr lang="yo" altLang="ko-KR" sz="2800">
                <a:solidFill>
                  <a:schemeClr val="tx1">
                    <a:lumMod val="65000"/>
                    <a:lumOff val="35000"/>
                  </a:schemeClr>
                </a:solidFill>
              </a:rPr>
              <a:t>Nígbà tí wọ́n ń bọ̀ láti tẹ́ńpìlì ní Jerúsálẹ́mù, Jósẹ́fù àti Màríà kò rí Jésù.</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7531"/>
            <a:ext cx="9127908" cy="576237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9070726" cy="940722"/>
          </a:xfrm>
          <a:prstGeom prst="rect">
            <a:avLst/>
          </a:prstGeom>
          <a:noFill/>
        </p:spPr>
        <p:txBody>
          <a:bodyPr wrap="square">
            <a:spAutoFit/>
          </a:bodyPr>
          <a:lstStyle/>
          <a:p>
            <a:pPr xmlns:a="http://schemas.openxmlformats.org/drawingml/2006/main" lvl="0">
              <a:defRPr/>
            </a:pPr>
            <a:r xmlns:a="http://schemas.openxmlformats.org/drawingml/2006/main">
              <a:rPr lang="yo" altLang="ko-KR" sz="2800">
                <a:solidFill>
                  <a:schemeClr val="tx1">
                    <a:lumMod val="65000"/>
                    <a:lumOff val="35000"/>
                  </a:schemeClr>
                </a:solidFill>
              </a:rPr>
              <a:t>Jósẹ́fù àti Màríà pa dà sí tẹ́ńpìlì ní Jerúsálẹ́mù láti wá Jésù.</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9070726" cy="954107"/>
          </a:xfrm>
          <a:prstGeom prst="rect">
            <a:avLst/>
          </a:prstGeom>
          <a:noFill/>
        </p:spPr>
        <p:txBody>
          <a:bodyPr wrap="square" rtlCol="0">
            <a:spAutoFit/>
          </a:bodyPr>
          <a:lstStyle/>
          <a:p>
            <a:r xmlns:a="http://schemas.openxmlformats.org/drawingml/2006/main">
              <a:rPr lang="yo" altLang="ko-KR" sz="2800" dirty="0">
                <a:solidFill>
                  <a:schemeClr val="tx1">
                    <a:lumMod val="65000"/>
                    <a:lumOff val="35000"/>
                  </a:schemeClr>
                </a:solidFill>
              </a:rPr>
              <a:t>“Màríà, ìwọ yóò bí ọmọkùnrin kan, ìwọ yóò sì sọ ọ́ ní Jésù.” O bẹru iroyin yii.</a:t>
            </a:r>
            <a:endParaRPr xmlns:a="http://schemas.openxmlformats.org/drawingml/2006/main" lang="ko-KR" altLang="en-US" sz="2800" dirty="0">
              <a:solidFill>
                <a:schemeClr val="tx1">
                  <a:lumMod val="65000"/>
                  <a:lumOff val="35000"/>
                </a:schemeClr>
              </a:solidFill>
            </a:endParaRPr>
          </a:p>
        </p:txBody>
      </p:sp>
      <p:pic>
        <p:nvPicPr>
          <p:cNvPr id="2" name="그림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9144000" cy="5733255"/>
          </a:xfrm>
          <a:prstGeom prst="rect">
            <a:avLst/>
          </a:prstGeom>
        </p:spPr>
      </p:pic>
    </p:spTree>
    <p:extLst>
      <p:ext uri="{BB962C8B-B14F-4D97-AF65-F5344CB8AC3E}">
        <p14:creationId xmlns:p14="http://schemas.microsoft.com/office/powerpoint/2010/main" val="3030085485"/>
      </p:ext>
    </p:extLst>
  </p:cSld>
  <p:clrMapOvr>
    <a:masterClrMapping/>
  </p:clrMapOvr>
</p:sld>
</file>

<file path=ppt/slides/slide5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2984" y="4949016"/>
            <a:ext cx="8963222" cy="1792778"/>
          </a:xfrm>
          <a:prstGeom prst="rect">
            <a:avLst/>
          </a:prstGeom>
          <a:noFill/>
        </p:spPr>
        <p:txBody>
          <a:bodyPr wrap="square">
            <a:spAutoFit/>
          </a:bodyPr>
          <a:lstStyle/>
          <a:p>
            <a:pPr xmlns:a="http://schemas.openxmlformats.org/drawingml/2006/main" lvl="0">
              <a:defRPr/>
            </a:pPr>
            <a:r xmlns:a="http://schemas.openxmlformats.org/drawingml/2006/main">
              <a:rPr lang="yo" altLang="ko-KR" sz="2800">
                <a:solidFill>
                  <a:schemeClr val="tx1">
                    <a:lumMod val="65000"/>
                    <a:lumOff val="35000"/>
                  </a:schemeClr>
                </a:solidFill>
              </a:rPr>
              <a:t>“Be mì ma yọnẹn dọ yẹn tin to owhé otọ́ ṣie tọn gbè?” Jesu to hodọdopọ hẹ mẹplọntọ Biblu tọn lẹ to tẹmpli mẹ, e paṣa yemẹpo na nuyọnẹn Jesu tọn.</a:t>
            </a:r>
            <a:r xmlns:a="http://schemas.openxmlformats.org/drawingml/2006/main">
              <a:rPr lang="yo"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494116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90389" y="5805264"/>
            <a:ext cx="8963222" cy="954107"/>
          </a:xfrm>
          <a:prstGeom prst="rect">
            <a:avLst/>
          </a:prstGeom>
          <a:noFill/>
        </p:spPr>
        <p:txBody>
          <a:bodyPr wrap="square">
            <a:spAutoFit/>
          </a:bodyPr>
          <a:lstStyle/>
          <a:p>
            <a:pPr xmlns:a="http://schemas.openxmlformats.org/drawingml/2006/main" lvl="0">
              <a:defRPr/>
            </a:pPr>
            <a:r xmlns:a="http://schemas.openxmlformats.org/drawingml/2006/main">
              <a:rPr altLang="ko-KR" lang="yo" sz="2800">
                <a:solidFill>
                  <a:schemeClr val="tx1">
                    <a:lumMod val="65000"/>
                    <a:lumOff val="35000"/>
                  </a:schemeClr>
                </a:solidFill>
              </a:rPr>
              <a:t>Sọn whenẹnu gbọ́n, visunnu lọ Jesu ko whẹ́n owanyinọ dogọ na Jiwheyẹwhe po gbẹtọ lẹ po dile nuyọnẹn po gigo etọn po to whinwhẹ́n deji.</a:t>
            </a:r>
            <a:endParaRPr xmlns:a="http://schemas.openxmlformats.org/drawingml/2006/main" altLang="en-US" lang="ko-KR" sz="2800">
              <a:solidFill>
                <a:schemeClr val="tx1">
                  <a:lumMod val="65000"/>
                  <a:lumOff val="35000"/>
                </a:schemeClr>
              </a:solidFill>
            </a:endParaRPr>
          </a:p>
        </p:txBody>
      </p:sp>
      <p:pic>
        <p:nvPicPr>
          <p:cNvPr id="3" name="그림 2"/>
          <p:cNvPicPr>
            <a:picLocks noChangeAspect="1"/>
          </p:cNvPicPr>
          <p:nvPr/>
        </p:nvPicPr>
        <p:blipFill rotWithShape="1">
          <a:blip r:embed="rId2"/>
          <a:srcRect b="88"/>
          <a:stretch>
            <a:fillRect/>
          </a:stretch>
        </p:blipFill>
        <p:spPr>
          <a:xfrm>
            <a:off x="-19886" y="-1"/>
            <a:ext cx="9163886" cy="580526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yo" sz="4000">
                <a:solidFill>
                  <a:srgbClr val="ff0000"/>
                </a:solidFill>
              </a:rPr>
              <a:t>Eko Oni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17" name="TextBox 16"/>
          <p:cNvSpPr txBox="1"/>
          <p:nvPr/>
        </p:nvSpPr>
        <p:spPr>
          <a:xfrm>
            <a:off x="467544" y="1268760"/>
            <a:ext cx="8208912" cy="3996659"/>
          </a:xfrm>
          <a:prstGeom prst="rect">
            <a:avLst/>
          </a:prstGeom>
          <a:noFill/>
        </p:spPr>
        <p:txBody>
          <a:bodyPr wrap="square">
            <a:spAutoFit/>
          </a:bodyPr>
          <a:lstStyle/>
          <a:p>
            <a:pPr xmlns:a="http://schemas.openxmlformats.org/drawingml/2006/main" algn="ctr">
              <a:defRPr/>
            </a:pPr>
            <a:r xmlns:a="http://schemas.openxmlformats.org/drawingml/2006/main">
              <a:rPr altLang="ko-KR" lang="yo" sz="3200">
                <a:solidFill>
                  <a:schemeClr val="tx1">
                    <a:lumMod val="65000"/>
                    <a:lumOff val="35000"/>
                  </a:schemeClr>
                </a:solidFill>
              </a:rPr>
              <a:t>Ọmọdékùnrin náà Jésù mọ̀ láti kékeré pé Ọmọ Ọlọ́run ni. Ati pẹlu otitọ inu mura silẹ fun igbesi aye gẹgẹbi Olugbala.</a:t>
            </a:r>
            <a:r xmlns:a="http://schemas.openxmlformats.org/drawingml/2006/main">
              <a:rPr altLang="en-US" lang="yo" sz="3200">
                <a:solidFill>
                  <a:schemeClr val="tx1">
                    <a:lumMod val="65000"/>
                    <a:lumOff val="35000"/>
                  </a:schemeClr>
                </a:solidFill>
              </a:rPr>
              <a:t> </a:t>
            </a:r>
            <a:endParaRPr xmlns:a="http://schemas.openxmlformats.org/drawingml/2006/main" altLang="en-US" lang="ko-KR" sz="3200">
              <a:solidFill>
                <a:schemeClr val="tx1">
                  <a:lumMod val="65000"/>
                  <a:lumOff val="35000"/>
                </a:schemeClr>
              </a:solidFill>
            </a:endParaRPr>
          </a:p>
          <a:p>
            <a:pPr xmlns:a="http://schemas.openxmlformats.org/drawingml/2006/main" algn="ctr">
              <a:defRPr/>
            </a:pPr>
            <a:r xmlns:a="http://schemas.openxmlformats.org/drawingml/2006/main">
              <a:rPr altLang="ko-KR" lang="yo" sz="3200">
                <a:solidFill>
                  <a:schemeClr val="tx1">
                    <a:lumMod val="65000"/>
                    <a:lumOff val="35000"/>
                  </a:schemeClr>
                </a:solidFill>
              </a:rPr>
              <a:t>Bi a tile je omode,</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yo" sz="3200">
                <a:solidFill>
                  <a:schemeClr val="tx1">
                    <a:lumMod val="65000"/>
                    <a:lumOff val="35000"/>
                  </a:schemeClr>
                </a:solidFill>
              </a:rPr>
              <a:t>a gbọdọ ranti kedere pe a jẹ ọmọ Ọlọrun.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yo" sz="3200">
                <a:solidFill>
                  <a:schemeClr val="tx1">
                    <a:lumMod val="65000"/>
                    <a:lumOff val="35000"/>
                  </a:schemeClr>
                </a:solidFill>
              </a:rPr>
              <a:t>Nítorí náà, a ní láti fi Ọlọ́run àti ènìyàn hàn pé a ń gbé gẹ́gẹ́ bí ọmọ Ọlọ́run.</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9131" y="204846"/>
            <a:ext cx="4053592" cy="574299"/>
          </a:xfrm>
          <a:prstGeom prst="rect">
            <a:avLst/>
          </a:prstGeom>
          <a:noFill/>
        </p:spPr>
        <p:txBody>
          <a:bodyPr wrap="square">
            <a:spAutoFit/>
          </a:bodyPr>
          <a:lstStyle/>
          <a:p>
            <a:pPr xmlns:a="http://schemas.openxmlformats.org/drawingml/2006/main" algn="ctr">
              <a:defRPr/>
            </a:pPr>
            <a:r xmlns:a="http://schemas.openxmlformats.org/drawingml/2006/main">
              <a:rPr altLang="ko-KR" lang="yo" sz="3200">
                <a:solidFill>
                  <a:srgbClr val="ff0000"/>
                </a:solidFill>
              </a:rPr>
              <a:t>Ta ni Jesu?</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yo" sz="3600">
                <a:solidFill>
                  <a:srgbClr val="0070c0"/>
                </a:solidFill>
              </a:rPr>
              <a:t>Jesu..</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yo" sz="3600">
                <a:solidFill>
                  <a:schemeClr val="tx1">
                    <a:lumMod val="65000"/>
                    <a:lumOff val="35000"/>
                  </a:schemeClr>
                </a:solidFill>
              </a:rPr>
              <a:t>Jésù jẹ́ Ọmọ Ọlọ́run, àmọ́ ó fi àpẹẹrẹ ìrẹ̀lẹ̀ àti ìgbọràn lélẹ̀ fáwọn òbí nípa tara.</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yo" sz="4000">
                <a:solidFill>
                  <a:srgbClr val="ff0000"/>
                </a:solidFill>
              </a:rPr>
              <a:t>Oni adanwo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60106" y="10190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01909"/>
            <a:ext cx="983695" cy="648072"/>
          </a:xfrm>
          <a:prstGeom prst="rect">
            <a:avLst/>
          </a:prstGeom>
          <a:noFill/>
        </p:spPr>
      </p:pic>
      <p:sp>
        <p:nvSpPr>
          <p:cNvPr id="23" name="TextBox 22"/>
          <p:cNvSpPr txBox="1"/>
          <p:nvPr/>
        </p:nvSpPr>
        <p:spPr>
          <a:xfrm>
            <a:off x="323528" y="1340768"/>
            <a:ext cx="8424936" cy="646331"/>
          </a:xfrm>
          <a:prstGeom prst="rect">
            <a:avLst/>
          </a:prstGeom>
          <a:noFill/>
        </p:spPr>
        <p:txBody>
          <a:bodyPr wrap="square">
            <a:spAutoFit/>
          </a:bodyPr>
          <a:lstStyle/>
          <a:p>
            <a:pPr xmlns:a="http://schemas.openxmlformats.org/drawingml/2006/main" lvl="0">
              <a:defRPr/>
            </a:pPr>
            <a:r xmlns:a="http://schemas.openxmlformats.org/drawingml/2006/main">
              <a:rPr altLang="ko-KR" lang="yo" sz="3600">
                <a:solidFill>
                  <a:schemeClr val="tx1">
                    <a:lumMod val="65000"/>
                    <a:lumOff val="35000"/>
                  </a:schemeClr>
                </a:solidFill>
              </a:rPr>
              <a:t>Nibo ni Jesu ti o sọnu wa?</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yo" sz="2800">
                <a:solidFill>
                  <a:schemeClr val="tx1">
                    <a:lumMod val="65000"/>
                    <a:lumOff val="35000"/>
                  </a:schemeClr>
                </a:solidFill>
              </a:rPr>
              <a:t>① </a:t>
            </a:r>
            <a:r xmlns:a="http://schemas.openxmlformats.org/drawingml/2006/main">
              <a:rPr altLang="ko-KR" lang="yo" sz="2800">
                <a:solidFill>
                  <a:schemeClr val="tx1">
                    <a:lumMod val="65000"/>
                    <a:lumOff val="35000"/>
                  </a:schemeClr>
                </a:solidFill>
              </a:rPr>
              <a:t>wọle</a:t>
            </a:r>
            <a:r xmlns:a="http://schemas.openxmlformats.org/drawingml/2006/main">
              <a:rPr altLang="en-US" lang="yo" sz="2800">
                <a:solidFill>
                  <a:schemeClr val="tx1">
                    <a:lumMod val="65000"/>
                    <a:lumOff val="35000"/>
                  </a:schemeClr>
                </a:solidFill>
              </a:rPr>
              <a:t> </a:t>
            </a:r>
            <a:r xmlns:a="http://schemas.openxmlformats.org/drawingml/2006/main">
              <a:rPr altLang="ko-KR" lang="yo" sz="2800">
                <a:solidFill>
                  <a:schemeClr val="tx1">
                    <a:lumMod val="65000"/>
                    <a:lumOff val="35000"/>
                  </a:schemeClr>
                </a:solidFill>
              </a:rPr>
              <a:t>awọn</a:t>
            </a:r>
            <a:r xmlns:a="http://schemas.openxmlformats.org/drawingml/2006/main">
              <a:rPr altLang="en-US" lang="yo" sz="2800">
                <a:solidFill>
                  <a:schemeClr val="tx1">
                    <a:lumMod val="65000"/>
                    <a:lumOff val="35000"/>
                  </a:schemeClr>
                </a:solidFill>
              </a:rPr>
              <a:t> </a:t>
            </a:r>
            <a:r xmlns:a="http://schemas.openxmlformats.org/drawingml/2006/main">
              <a:rPr altLang="ko-KR" lang="yo" sz="2800">
                <a:solidFill>
                  <a:schemeClr val="tx1">
                    <a:lumMod val="65000"/>
                    <a:lumOff val="35000"/>
                  </a:schemeClr>
                </a:solidFill>
              </a:rPr>
              <a:t>igbonse</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yo" sz="2800">
                <a:solidFill>
                  <a:schemeClr val="tx1">
                    <a:lumMod val="65000"/>
                    <a:lumOff val="35000"/>
                  </a:schemeClr>
                </a:solidFill>
              </a:rPr>
              <a:t>② </a:t>
            </a:r>
            <a:r xmlns:a="http://schemas.openxmlformats.org/drawingml/2006/main">
              <a:rPr altLang="ko-KR" lang="yo" sz="2800">
                <a:solidFill>
                  <a:schemeClr val="tx1">
                    <a:lumMod val="65000"/>
                    <a:lumOff val="35000"/>
                  </a:schemeClr>
                </a:solidFill>
              </a:rPr>
              <a:t>ní ààfin</a:t>
            </a:r>
            <a:r xmlns:a="http://schemas.openxmlformats.org/drawingml/2006/main">
              <a:rPr altLang="en-US" lang="yo" sz="2800">
                <a:solidFill>
                  <a:schemeClr val="tx1">
                    <a:lumMod val="65000"/>
                    <a:lumOff val="35000"/>
                  </a:schemeClr>
                </a:solidFill>
              </a:rPr>
              <a:t> </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yo" sz="2800">
                <a:solidFill>
                  <a:schemeClr val="tx1">
                    <a:lumMod val="65000"/>
                    <a:lumOff val="35000"/>
                  </a:schemeClr>
                </a:solidFill>
              </a:rPr>
              <a:t>③ </a:t>
            </a:r>
            <a:r xmlns:a="http://schemas.openxmlformats.org/drawingml/2006/main">
              <a:rPr altLang="ko-KR" lang="yo" sz="2800">
                <a:solidFill>
                  <a:schemeClr val="tx1">
                    <a:lumMod val="65000"/>
                    <a:lumOff val="35000"/>
                  </a:schemeClr>
                </a:solidFill>
              </a:rPr>
              <a:t>sinu</a:t>
            </a:r>
            <a:r xmlns:a="http://schemas.openxmlformats.org/drawingml/2006/main">
              <a:rPr altLang="en-US" lang="yo" sz="2800">
                <a:solidFill>
                  <a:schemeClr val="tx1">
                    <a:lumMod val="65000"/>
                    <a:lumOff val="35000"/>
                  </a:schemeClr>
                </a:solidFill>
              </a:rPr>
              <a:t> </a:t>
            </a:r>
            <a:r xmlns:a="http://schemas.openxmlformats.org/drawingml/2006/main">
              <a:rPr altLang="ko-KR" lang="yo" sz="2800">
                <a:solidFill>
                  <a:schemeClr val="tx1">
                    <a:lumMod val="65000"/>
                    <a:lumOff val="35000"/>
                  </a:schemeClr>
                </a:solidFill>
              </a:rPr>
              <a:t>awọn</a:t>
            </a:r>
            <a:r xmlns:a="http://schemas.openxmlformats.org/drawingml/2006/main">
              <a:rPr altLang="en-US" lang="yo" sz="2800">
                <a:solidFill>
                  <a:schemeClr val="tx1">
                    <a:lumMod val="65000"/>
                    <a:lumOff val="35000"/>
                  </a:schemeClr>
                </a:solidFill>
              </a:rPr>
              <a:t> </a:t>
            </a:r>
            <a:r xmlns:a="http://schemas.openxmlformats.org/drawingml/2006/main">
              <a:rPr altLang="ko-KR" lang="yo" sz="2800">
                <a:solidFill>
                  <a:schemeClr val="tx1">
                    <a:lumMod val="65000"/>
                    <a:lumOff val="35000"/>
                  </a:schemeClr>
                </a:solidFill>
              </a:rPr>
              <a:t>tẹmpili</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yo" sz="2800">
                <a:solidFill>
                  <a:schemeClr val="tx1">
                    <a:lumMod val="65000"/>
                    <a:lumOff val="35000"/>
                  </a:schemeClr>
                </a:solidFill>
              </a:rPr>
              <a:t>④ </a:t>
            </a:r>
            <a:r xmlns:a="http://schemas.openxmlformats.org/drawingml/2006/main">
              <a:rPr altLang="ko-KR" lang="yo" sz="2800">
                <a:solidFill>
                  <a:schemeClr val="tx1">
                    <a:lumMod val="65000"/>
                    <a:lumOff val="35000"/>
                  </a:schemeClr>
                </a:solidFill>
              </a:rPr>
              <a:t>ninu ile</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yo" sz="2800">
                <a:solidFill>
                  <a:srgbClr val="ff0000"/>
                </a:solidFill>
              </a:rPr>
              <a:t>③ </a:t>
            </a:r>
            <a:r xmlns:a="http://schemas.openxmlformats.org/drawingml/2006/main">
              <a:rPr altLang="ko-KR" lang="yo" sz="2800">
                <a:solidFill>
                  <a:srgbClr val="ff0000"/>
                </a:solidFill>
              </a:rPr>
              <a:t>ninu tẹmpili</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5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yo" sz="4000">
                <a:solidFill>
                  <a:srgbClr val="ff0000"/>
                </a:solidFill>
              </a:rPr>
              <a:t>Oro Oni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3439" y="3918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82696"/>
            <a:ext cx="983695" cy="648072"/>
          </a:xfrm>
          <a:prstGeom prst="rect">
            <a:avLst/>
          </a:prstGeom>
          <a:noFill/>
        </p:spPr>
      </p:pic>
      <p:sp>
        <p:nvSpPr>
          <p:cNvPr id="23" name="TextBox 22"/>
          <p:cNvSpPr txBox="1"/>
          <p:nvPr/>
        </p:nvSpPr>
        <p:spPr>
          <a:xfrm>
            <a:off x="539552" y="1718806"/>
            <a:ext cx="8208912" cy="1736864"/>
          </a:xfrm>
          <a:prstGeom prst="rect">
            <a:avLst/>
          </a:prstGeom>
          <a:noFill/>
        </p:spPr>
        <p:txBody>
          <a:bodyPr wrap="square">
            <a:spAutoFit/>
          </a:bodyPr>
          <a:lstStyle/>
          <a:p>
            <a:pPr xmlns:a="http://schemas.openxmlformats.org/drawingml/2006/main" lvl="0">
              <a:defRPr/>
            </a:pPr>
            <a:r xmlns:a="http://schemas.openxmlformats.org/drawingml/2006/main">
              <a:rPr altLang="ko-KR" lang="yo" sz="3600">
                <a:solidFill>
                  <a:schemeClr val="tx1">
                    <a:lumMod val="65000"/>
                    <a:lumOff val="35000"/>
                  </a:schemeClr>
                </a:solidFill>
              </a:rPr>
              <a:t>"Kini idi ti o fi n wa mi?" o beere. "Ṣe o ko mọ pe mo ni lati wa ni ile Baba mi?"</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yo" sz="2800">
                <a:solidFill>
                  <a:schemeClr val="tx1">
                    <a:lumMod val="65000"/>
                    <a:lumOff val="35000"/>
                  </a:schemeClr>
                </a:solidFill>
              </a:rPr>
              <a:t>Luku</a:t>
            </a:r>
            <a:r xmlns:a="http://schemas.openxmlformats.org/drawingml/2006/main">
              <a:rPr altLang="en-US" lang="yo" sz="2800">
                <a:solidFill>
                  <a:schemeClr val="tx1">
                    <a:lumMod val="65000"/>
                    <a:lumOff val="35000"/>
                  </a:schemeClr>
                </a:solidFill>
              </a:rPr>
              <a:t> </a:t>
            </a:r>
            <a:r xmlns:a="http://schemas.openxmlformats.org/drawingml/2006/main">
              <a:rPr altLang="ko-KR" lang="yo" sz="2800">
                <a:solidFill>
                  <a:schemeClr val="tx1">
                    <a:lumMod val="65000"/>
                    <a:lumOff val="35000"/>
                  </a:schemeClr>
                </a:solidFill>
              </a:rPr>
              <a:t>2:49</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yo" altLang="ko-KR" b="1">
                <a:solidFill>
                  <a:schemeClr val="tx1">
                    <a:lumMod val="50000"/>
                    <a:lumOff val="50000"/>
                  </a:schemeClr>
                </a:solidFill>
              </a:rPr>
              <a:t>No. 50 Ọrọ Ọlọrun</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916832"/>
            <a:ext cx="3931114" cy="1434063"/>
          </a:xfrm>
          <a:prstGeom prst="rect">
            <a:avLst/>
          </a:prstGeom>
          <a:noFill/>
        </p:spPr>
        <p:txBody>
          <a:bodyPr wrap="square">
            <a:spAutoFit/>
          </a:bodyPr>
          <a:lstStyle/>
          <a:p>
            <a:pPr xmlns:a="http://schemas.openxmlformats.org/drawingml/2006/main" algn="ctr">
              <a:defRPr/>
            </a:pPr>
            <a:r xmlns:a="http://schemas.openxmlformats.org/drawingml/2006/main">
              <a:rPr lang="yo" altLang="ko-KR" sz="4400"/>
              <a:t>Baptismu Jesu</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8" name="그림 17"/>
          <p:cNvPicPr>
            <a:picLocks noChangeAspect="1"/>
          </p:cNvPicPr>
          <p:nvPr/>
        </p:nvPicPr>
        <p:blipFill rotWithShape="1">
          <a:blip r:embed="rId8"/>
          <a:stretch>
            <a:fillRect/>
          </a:stretch>
        </p:blipFill>
        <p:spPr>
          <a:xfrm>
            <a:off x="3779912" y="1782108"/>
            <a:ext cx="5364088" cy="41671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yo" sz="4000">
                <a:solidFill>
                  <a:srgbClr val="ff0000"/>
                </a:solidFill>
              </a:rPr>
              <a:t>Oro Oni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2417"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40978"/>
            <a:ext cx="983695" cy="648072"/>
          </a:xfrm>
          <a:prstGeom prst="rect">
            <a:avLst/>
          </a:prstGeom>
          <a:noFill/>
        </p:spPr>
      </p:pic>
      <p:sp>
        <p:nvSpPr>
          <p:cNvPr id="23" name="TextBox 22"/>
          <p:cNvSpPr txBox="1"/>
          <p:nvPr/>
        </p:nvSpPr>
        <p:spPr>
          <a:xfrm>
            <a:off x="539552" y="980728"/>
            <a:ext cx="8208912" cy="3939510"/>
          </a:xfrm>
          <a:prstGeom prst="rect">
            <a:avLst/>
          </a:prstGeom>
          <a:noFill/>
        </p:spPr>
        <p:txBody>
          <a:bodyPr wrap="square">
            <a:spAutoFit/>
          </a:bodyPr>
          <a:lstStyle/>
          <a:p>
            <a:pPr xmlns:a="http://schemas.openxmlformats.org/drawingml/2006/main" lvl="0">
              <a:defRPr/>
            </a:pPr>
            <a:r xmlns:a="http://schemas.openxmlformats.org/drawingml/2006/main">
              <a:rPr altLang="ko-KR" lang="yo" sz="3600">
                <a:solidFill>
                  <a:schemeClr val="tx1">
                    <a:lumMod val="65000"/>
                    <a:lumOff val="35000"/>
                  </a:schemeClr>
                </a:solidFill>
              </a:rPr>
              <a:t>"Ohùn ẹnikan ti nkigbe ni ijù, Ẹ tún ọ̀na Oluwa ṣe, ẹ ṣe ipa-ọ̀na titọ́ fun u. "</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yo" sz="3600">
                <a:solidFill>
                  <a:schemeClr val="tx1">
                    <a:lumMod val="65000"/>
                    <a:lumOff val="35000"/>
                  </a:schemeClr>
                </a:solidFill>
              </a:rPr>
              <a:t>4. Bẹ̃ni Johanu si wá, o mbaptisi ni aginjù, o si nwasu baptismu ironupiwada fun idariji ẹ̀ṣẹ.</a:t>
            </a:r>
            <a:endParaRPr xmlns:a="http://schemas.openxmlformats.org/drawingml/2006/main" altLang="ko-KR" lang="en-US" sz="3600">
              <a:solidFill>
                <a:schemeClr val="tx1">
                  <a:lumMod val="65000"/>
                  <a:lumOff val="35000"/>
                </a:schemeClr>
              </a:solidFill>
            </a:endParaRPr>
          </a:p>
        </p:txBody>
      </p:sp>
      <p:sp>
        <p:nvSpPr>
          <p:cNvPr id="24" name="TextBox 23"/>
          <p:cNvSpPr txBox="1"/>
          <p:nvPr/>
        </p:nvSpPr>
        <p:spPr>
          <a:xfrm>
            <a:off x="4952296" y="5327630"/>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yo" sz="2800">
                <a:solidFill>
                  <a:schemeClr val="tx1">
                    <a:lumMod val="65000"/>
                    <a:lumOff val="35000"/>
                  </a:schemeClr>
                </a:solidFill>
              </a:rPr>
              <a:t>Samisi</a:t>
            </a:r>
            <a:r xmlns:a="http://schemas.openxmlformats.org/drawingml/2006/main">
              <a:rPr altLang="en-US" lang="yo" sz="2800">
                <a:solidFill>
                  <a:schemeClr val="tx1">
                    <a:lumMod val="65000"/>
                    <a:lumOff val="35000"/>
                  </a:schemeClr>
                </a:solidFill>
              </a:rPr>
              <a:t> </a:t>
            </a:r>
            <a:r xmlns:a="http://schemas.openxmlformats.org/drawingml/2006/main">
              <a:rPr altLang="ko-KR" lang="yo" sz="2800">
                <a:solidFill>
                  <a:schemeClr val="tx1">
                    <a:lumMod val="65000"/>
                    <a:lumOff val="35000"/>
                  </a:schemeClr>
                </a:solidFill>
              </a:rPr>
              <a:t>1:</a:t>
            </a:r>
            <a:r xmlns:a="http://schemas.openxmlformats.org/drawingml/2006/main">
              <a:rPr altLang="en-US" lang="yo" sz="2800">
                <a:solidFill>
                  <a:schemeClr val="tx1">
                    <a:lumMod val="65000"/>
                    <a:lumOff val="35000"/>
                  </a:schemeClr>
                </a:solidFill>
              </a:rPr>
              <a:t> </a:t>
            </a:r>
            <a:r xmlns:a="http://schemas.openxmlformats.org/drawingml/2006/main">
              <a:rPr altLang="ko-KR" lang="yo" sz="2800">
                <a:solidFill>
                  <a:schemeClr val="tx1">
                    <a:lumMod val="65000"/>
                    <a:lumOff val="35000"/>
                  </a:schemeClr>
                </a:solidFill>
              </a:rPr>
              <a:t>3-4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301208"/>
            <a:ext cx="9054634" cy="1373912"/>
          </a:xfrm>
          <a:prstGeom prst="rect">
            <a:avLst/>
          </a:prstGeom>
          <a:noFill/>
        </p:spPr>
        <p:txBody>
          <a:bodyPr wrap="square">
            <a:spAutoFit/>
          </a:bodyPr>
          <a:lstStyle/>
          <a:p>
            <a:pPr xmlns:a="http://schemas.openxmlformats.org/drawingml/2006/main" lvl="0">
              <a:defRPr/>
            </a:pPr>
            <a:r xmlns:a="http://schemas.openxmlformats.org/drawingml/2006/main">
              <a:rPr lang="yo" altLang="ko-KR" sz="2800">
                <a:solidFill>
                  <a:schemeClr val="tx1">
                    <a:lumMod val="65000"/>
                    <a:lumOff val="35000"/>
                  </a:schemeClr>
                </a:solidFill>
              </a:rPr>
              <a:t>Nígbà tí Jesu di ẹni ọgbọ̀n ọdún, ọkunrin àjèjì kan fara hàn ní aṣálẹ̀, ó wọ aṣọ ràkúnmí, ó sì ń jẹ tata àti oyin ìgàn.</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99393"/>
            <a:ext cx="9127908" cy="540060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96862" y="5473005"/>
            <a:ext cx="9054634" cy="1373565"/>
          </a:xfrm>
          <a:prstGeom prst="rect">
            <a:avLst/>
          </a:prstGeom>
          <a:noFill/>
        </p:spPr>
        <p:txBody>
          <a:bodyPr wrap="square">
            <a:spAutoFit/>
          </a:bodyPr>
          <a:lstStyle/>
          <a:p>
            <a:pPr xmlns:a="http://schemas.openxmlformats.org/drawingml/2006/main" lvl="0">
              <a:defRPr/>
            </a:pPr>
            <a:r xmlns:a="http://schemas.openxmlformats.org/drawingml/2006/main">
              <a:rPr lang="yo" altLang="ko-KR" sz="2800">
                <a:solidFill>
                  <a:schemeClr val="tx1">
                    <a:lumMod val="65000"/>
                    <a:lumOff val="35000"/>
                  </a:schemeClr>
                </a:solidFill>
              </a:rPr>
              <a:t>Jòhánù Oníbatisí ni orúkọ rẹ̀. Ó pe àwọn ènìyàn láti ronú pìwà dà kí wọ́n sì ṣe ìrìbọmi nítorí pé Olùgbàlà yóò dé.</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30120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p>
            <a:r xmlns:a="http://schemas.openxmlformats.org/drawingml/2006/main">
              <a:rPr lang="yo" altLang="ko-KR" sz="2800" dirty="0">
                <a:solidFill>
                  <a:schemeClr val="tx1">
                    <a:lumMod val="65000"/>
                    <a:lumOff val="35000"/>
                  </a:schemeClr>
                </a:solidFill>
              </a:rPr>
              <a:t>Àmọ́, ó ṣègbọràn sí ọ̀rọ̀ Ọlọ́run. “Ìránṣẹ́ Olúwa ni mí. Kí ó rí fún mi gẹ́gẹ́ bí o ti sọ.”</a:t>
            </a:r>
            <a:endParaRPr xmlns:a="http://schemas.openxmlformats.org/drawingml/2006/main" lang="ko-KR" altLang="en-US" sz="2800" dirty="0">
              <a:solidFill>
                <a:schemeClr val="tx1">
                  <a:lumMod val="65000"/>
                  <a:lumOff val="35000"/>
                </a:schemeClr>
              </a:solidFill>
            </a:endParaRPr>
          </a:p>
        </p:txBody>
      </p:sp>
      <p:pic>
        <p:nvPicPr>
          <p:cNvPr id="3" name="그림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115" y="1"/>
            <a:ext cx="9144000" cy="5877272"/>
          </a:xfrm>
          <a:prstGeom prst="rect">
            <a:avLst/>
          </a:prstGeom>
        </p:spPr>
      </p:pic>
    </p:spTree>
    <p:extLst>
      <p:ext uri="{BB962C8B-B14F-4D97-AF65-F5344CB8AC3E}">
        <p14:creationId xmlns:p14="http://schemas.microsoft.com/office/powerpoint/2010/main" val="2453694872"/>
      </p:ext>
    </p:extLst>
  </p:cSld>
  <p:clrMapOvr>
    <a:masterClrMapping/>
  </p:clrMapOvr>
</p:sld>
</file>

<file path=ppt/slides/slide6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9070726" cy="940722"/>
          </a:xfrm>
          <a:prstGeom prst="rect">
            <a:avLst/>
          </a:prstGeom>
          <a:noFill/>
        </p:spPr>
        <p:txBody>
          <a:bodyPr wrap="square">
            <a:spAutoFit/>
          </a:bodyPr>
          <a:lstStyle/>
          <a:p>
            <a:pPr xmlns:a="http://schemas.openxmlformats.org/drawingml/2006/main" lvl="0">
              <a:defRPr/>
            </a:pPr>
            <a:r xmlns:a="http://schemas.openxmlformats.org/drawingml/2006/main">
              <a:rPr lang="yo" altLang="ko-KR" sz="2800">
                <a:solidFill>
                  <a:schemeClr val="tx1">
                    <a:lumMod val="65000"/>
                    <a:lumOff val="35000"/>
                  </a:schemeClr>
                </a:solidFill>
              </a:rPr>
              <a:t>'Mo wa nibi lati pese ẹnikan ti o mbọ lẹhin mi!'</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yo" altLang="ko-KR" sz="2800">
                <a:solidFill>
                  <a:schemeClr val="tx1">
                    <a:lumMod val="65000"/>
                    <a:lumOff val="35000"/>
                  </a:schemeClr>
                </a:solidFill>
              </a:rPr>
              <a:t>Jòhánù Oníbatisí ń múra ọ̀nà Jésù sílẹ̀.</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71429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3712" y="5407070"/>
            <a:ext cx="8963222" cy="1372824"/>
          </a:xfrm>
          <a:prstGeom prst="rect">
            <a:avLst/>
          </a:prstGeom>
          <a:noFill/>
        </p:spPr>
        <p:txBody>
          <a:bodyPr wrap="square">
            <a:spAutoFit/>
          </a:bodyPr>
          <a:lstStyle/>
          <a:p>
            <a:pPr xmlns:a="http://schemas.openxmlformats.org/drawingml/2006/main" lvl="0">
              <a:defRPr/>
            </a:pPr>
            <a:r xmlns:a="http://schemas.openxmlformats.org/drawingml/2006/main">
              <a:rPr lang="yo" altLang="ko-KR" sz="2800">
                <a:solidFill>
                  <a:schemeClr val="tx1">
                    <a:lumMod val="65000"/>
                    <a:lumOff val="35000"/>
                  </a:schemeClr>
                </a:solidFill>
              </a:rPr>
              <a:t>Jesu lọsu wá nado yin bibaptizi gbọn Johanu Baptizitọ dali.</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yo" altLang="ko-KR" sz="2800">
                <a:solidFill>
                  <a:schemeClr val="tx1">
                    <a:lumMod val="65000"/>
                    <a:lumOff val="35000"/>
                  </a:schemeClr>
                </a:solidFill>
              </a:rPr>
              <a:t>“Wò ó! Ọ̀dọ́ Àgùntàn Ọlọ́run, ẹni tí ó kó ẹ̀ṣẹ̀ ayé lọ!” Johannu Baptisti fi Jesu han gbangba.</a:t>
            </a:r>
            <a:r xmlns:a="http://schemas.openxmlformats.org/drawingml/2006/main">
              <a:rPr lang="yo"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042118"/>
            <a:ext cx="8963222" cy="1794927"/>
          </a:xfrm>
          <a:prstGeom prst="rect">
            <a:avLst/>
          </a:prstGeom>
          <a:noFill/>
        </p:spPr>
        <p:txBody>
          <a:bodyPr wrap="square">
            <a:spAutoFit/>
          </a:bodyPr>
          <a:lstStyle/>
          <a:p>
            <a:pPr xmlns:a="http://schemas.openxmlformats.org/drawingml/2006/main" lvl="0">
              <a:defRPr/>
            </a:pPr>
            <a:r xmlns:a="http://schemas.openxmlformats.org/drawingml/2006/main">
              <a:rPr lang="yo" altLang="ko-KR" sz="2800">
                <a:solidFill>
                  <a:schemeClr val="tx1">
                    <a:lumMod val="65000"/>
                    <a:lumOff val="35000"/>
                  </a:schemeClr>
                </a:solidFill>
              </a:rPr>
              <a:t>Nígbà tí Jésù ṣèrìbọmi nípasẹ̀ Jòhánù, ohùn kan wá láti ọ̀run pẹ̀lú Ẹ̀mí mímọ́ sọ̀ kalẹ̀ lé e bí àdàbà pé: “Ìwọ ni Ọmọ mi, ẹni tí mo nífẹ̀ẹ́; Inú mi dùn sí ọ.”</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 y="0"/>
            <a:ext cx="9144001" cy="494116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200835"/>
            <a:ext cx="4053592" cy="692610"/>
          </a:xfrm>
          <a:prstGeom prst="rect">
            <a:avLst/>
          </a:prstGeom>
          <a:noFill/>
        </p:spPr>
        <p:txBody>
          <a:bodyPr wrap="square">
            <a:spAutoFit/>
          </a:bodyPr>
          <a:lstStyle/>
          <a:p>
            <a:pPr xmlns:a="http://schemas.openxmlformats.org/drawingml/2006/main" algn="ctr">
              <a:defRPr/>
            </a:pPr>
            <a:r xmlns:a="http://schemas.openxmlformats.org/drawingml/2006/main">
              <a:rPr altLang="ko-KR" lang="yo" sz="4000">
                <a:solidFill>
                  <a:srgbClr val="ff0000"/>
                </a:solidFill>
              </a:rPr>
              <a:t>Eko Oni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13819" y="9360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82696"/>
            <a:ext cx="983695" cy="648072"/>
          </a:xfrm>
          <a:prstGeom prst="rect">
            <a:avLst/>
          </a:prstGeom>
          <a:noFill/>
        </p:spPr>
      </p:pic>
      <p:sp>
        <p:nvSpPr>
          <p:cNvPr id="17" name="TextBox 16"/>
          <p:cNvSpPr txBox="1"/>
          <p:nvPr/>
        </p:nvSpPr>
        <p:spPr>
          <a:xfrm>
            <a:off x="467544" y="1268760"/>
            <a:ext cx="8208912" cy="3510885"/>
          </a:xfrm>
          <a:prstGeom prst="rect">
            <a:avLst/>
          </a:prstGeom>
          <a:noFill/>
        </p:spPr>
        <p:txBody>
          <a:bodyPr wrap="square">
            <a:spAutoFit/>
          </a:bodyPr>
          <a:lstStyle/>
          <a:p>
            <a:pPr xmlns:a="http://schemas.openxmlformats.org/drawingml/2006/main" algn="ctr">
              <a:defRPr/>
            </a:pPr>
            <a:r xmlns:a="http://schemas.openxmlformats.org/drawingml/2006/main">
              <a:rPr altLang="ko-KR" lang="yo" sz="3200">
                <a:solidFill>
                  <a:schemeClr val="tx1">
                    <a:lumMod val="65000"/>
                    <a:lumOff val="35000"/>
                  </a:schemeClr>
                </a:solidFill>
              </a:rPr>
              <a:t>Johannu Baptisti ko gbe ara rẹ ga.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yo" sz="3200">
                <a:solidFill>
                  <a:schemeClr val="tx1">
                    <a:lumMod val="65000"/>
                    <a:lumOff val="35000"/>
                  </a:schemeClr>
                </a:solidFill>
              </a:rPr>
              <a:t>Ó fi ìgbésí ayé rẹ̀ lélẹ̀ láti fi Jésù hàn pátápátá.</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yo" sz="3200">
                <a:solidFill>
                  <a:schemeClr val="tx1">
                    <a:lumMod val="65000"/>
                    <a:lumOff val="35000"/>
                  </a:schemeClr>
                </a:solidFill>
              </a:rPr>
              <a:t>Tani mo n gbe fun?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yo" sz="3200">
                <a:solidFill>
                  <a:schemeClr val="tx1">
                    <a:lumMod val="65000"/>
                    <a:lumOff val="35000"/>
                  </a:schemeClr>
                </a:solidFill>
              </a:rPr>
              <a:t>Gẹgẹbi Johannu Baptisti, o yẹ ki a gbe igbesi aye ti o gbe Jesu ga ati ṣafihan dipo ki o ṣogo ati gbigbe mi ga.</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9131" y="312042"/>
            <a:ext cx="4053592" cy="571878"/>
          </a:xfrm>
          <a:prstGeom prst="rect">
            <a:avLst/>
          </a:prstGeom>
          <a:noFill/>
        </p:spPr>
        <p:txBody>
          <a:bodyPr wrap="square">
            <a:spAutoFit/>
          </a:bodyPr>
          <a:lstStyle/>
          <a:p>
            <a:pPr xmlns:a="http://schemas.openxmlformats.org/drawingml/2006/main" algn="ctr">
              <a:defRPr/>
            </a:pPr>
            <a:r xmlns:a="http://schemas.openxmlformats.org/drawingml/2006/main">
              <a:rPr altLang="ko-KR" lang="yo" sz="3200"/>
              <a:t>Mẹnu wẹ Jesu yin?</a:t>
            </a:r>
            <a:r xmlns:a="http://schemas.openxmlformats.org/drawingml/2006/main">
              <a:rPr altLang="en-US" lang="yo"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yo" sz="3600">
                <a:solidFill>
                  <a:srgbClr val="0070c0"/>
                </a:solidFill>
              </a:rPr>
              <a:t>Jesu..</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646331"/>
          </a:xfrm>
          <a:prstGeom prst="rect">
            <a:avLst/>
          </a:prstGeom>
          <a:noFill/>
        </p:spPr>
        <p:txBody>
          <a:bodyPr wrap="square">
            <a:spAutoFit/>
          </a:bodyPr>
          <a:lstStyle/>
          <a:p>
            <a:pPr xmlns:a="http://schemas.openxmlformats.org/drawingml/2006/main" lvl="0">
              <a:defRPr/>
            </a:pPr>
            <a:r xmlns:a="http://schemas.openxmlformats.org/drawingml/2006/main">
              <a:rPr altLang="ko-KR" lang="yo" sz="3600">
                <a:solidFill>
                  <a:schemeClr val="tx1">
                    <a:lumMod val="65000"/>
                    <a:lumOff val="35000"/>
                  </a:schemeClr>
                </a:solidFill>
              </a:rPr>
              <a:t>Jesu nikan ni ọmọ Ọlọrun.</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235378"/>
            <a:ext cx="4053592" cy="696167"/>
          </a:xfrm>
          <a:prstGeom prst="rect">
            <a:avLst/>
          </a:prstGeom>
          <a:noFill/>
        </p:spPr>
        <p:txBody>
          <a:bodyPr wrap="square">
            <a:spAutoFit/>
          </a:bodyPr>
          <a:lstStyle/>
          <a:p>
            <a:pPr xmlns:a="http://schemas.openxmlformats.org/drawingml/2006/main" algn="ctr">
              <a:defRPr/>
            </a:pPr>
            <a:r xmlns:a="http://schemas.openxmlformats.org/drawingml/2006/main">
              <a:rPr altLang="ko-KR" lang="yo" sz="4000">
                <a:solidFill>
                  <a:srgbClr val="ff0000"/>
                </a:solidFill>
              </a:rPr>
              <a:t>Oni adanwo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7150" y="5118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109002"/>
            <a:ext cx="983695" cy="648072"/>
          </a:xfrm>
          <a:prstGeom prst="rect">
            <a:avLst/>
          </a:prstGeom>
          <a:noFill/>
        </p:spPr>
      </p:pic>
      <p:sp>
        <p:nvSpPr>
          <p:cNvPr id="23" name="TextBox 22"/>
          <p:cNvSpPr txBox="1"/>
          <p:nvPr/>
        </p:nvSpPr>
        <p:spPr>
          <a:xfrm>
            <a:off x="323528" y="1340768"/>
            <a:ext cx="8424936" cy="1181452"/>
          </a:xfrm>
          <a:prstGeom prst="rect">
            <a:avLst/>
          </a:prstGeom>
          <a:noFill/>
        </p:spPr>
        <p:txBody>
          <a:bodyPr wrap="square">
            <a:spAutoFit/>
          </a:bodyPr>
          <a:lstStyle/>
          <a:p>
            <a:pPr xmlns:a="http://schemas.openxmlformats.org/drawingml/2006/main" lvl="0">
              <a:defRPr/>
            </a:pPr>
            <a:r xmlns:a="http://schemas.openxmlformats.org/drawingml/2006/main">
              <a:rPr altLang="ko-KR" lang="yo" sz="3600">
                <a:solidFill>
                  <a:schemeClr val="tx1">
                    <a:lumMod val="65000"/>
                    <a:lumOff val="35000"/>
                  </a:schemeClr>
                </a:solidFill>
              </a:rPr>
              <a:t>Kí ló wá láti ọ̀run nígbà tí Jésù ṣèrìbọmi ??</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yo" sz="2800">
                <a:solidFill>
                  <a:schemeClr val="tx1">
                    <a:lumMod val="65000"/>
                    <a:lumOff val="35000"/>
                  </a:schemeClr>
                </a:solidFill>
              </a:rPr>
              <a:t>① </a:t>
            </a:r>
            <a:r xmlns:a="http://schemas.openxmlformats.org/drawingml/2006/main">
              <a:rPr altLang="ko-KR" lang="yo" sz="2800">
                <a:solidFill>
                  <a:schemeClr val="tx1">
                    <a:lumMod val="65000"/>
                    <a:lumOff val="35000"/>
                  </a:schemeClr>
                </a:solidFill>
              </a:rPr>
              <a:t>ẹkùn</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yo" sz="2800">
                <a:solidFill>
                  <a:schemeClr val="tx1">
                    <a:lumMod val="65000"/>
                    <a:lumOff val="35000"/>
                  </a:schemeClr>
                </a:solidFill>
              </a:rPr>
              <a:t>② </a:t>
            </a:r>
            <a:r xmlns:a="http://schemas.openxmlformats.org/drawingml/2006/main">
              <a:rPr altLang="ko-KR" lang="yo" sz="2800">
                <a:solidFill>
                  <a:schemeClr val="tx1">
                    <a:lumMod val="65000"/>
                    <a:lumOff val="35000"/>
                  </a:schemeClr>
                </a:solidFill>
              </a:rPr>
              <a:t>Emi Mimo</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yo" sz="2800">
                <a:solidFill>
                  <a:schemeClr val="tx1">
                    <a:lumMod val="65000"/>
                    <a:lumOff val="35000"/>
                  </a:schemeClr>
                </a:solidFill>
              </a:rPr>
              <a:t>③ </a:t>
            </a:r>
            <a:r xmlns:a="http://schemas.openxmlformats.org/drawingml/2006/main">
              <a:rPr altLang="ko-KR" lang="yo" sz="2800">
                <a:solidFill>
                  <a:schemeClr val="tx1">
                    <a:lumMod val="65000"/>
                    <a:lumOff val="35000"/>
                  </a:schemeClr>
                </a:solidFill>
              </a:rPr>
              <a:t>ògòngò</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yo" sz="2800">
                <a:solidFill>
                  <a:schemeClr val="tx1">
                    <a:lumMod val="65000"/>
                    <a:lumOff val="35000"/>
                  </a:schemeClr>
                </a:solidFill>
              </a:rPr>
              <a:t>ológoṣẹ́ </a:t>
            </a:r>
            <a:r xmlns:a="http://schemas.openxmlformats.org/drawingml/2006/main">
              <a:rPr altLang="ko-KR" lang="yo" sz="2800">
                <a:solidFill>
                  <a:schemeClr val="tx1">
                    <a:lumMod val="65000"/>
                    <a:lumOff val="35000"/>
                  </a:schemeClr>
                </a:solidFill>
              </a:rPr>
              <a:t>_</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19376" y="3543979"/>
            <a:ext cx="8712968" cy="511766"/>
          </a:xfrm>
          <a:prstGeom prst="rect">
            <a:avLst/>
          </a:prstGeom>
          <a:noFill/>
        </p:spPr>
        <p:txBody>
          <a:bodyPr wrap="square">
            <a:spAutoFit/>
          </a:bodyPr>
          <a:lstStyle/>
          <a:p>
            <a:pPr xmlns:a="http://schemas.openxmlformats.org/drawingml/2006/main" lvl="0">
              <a:defRPr/>
            </a:pPr>
            <a:r xmlns:a="http://schemas.openxmlformats.org/drawingml/2006/main">
              <a:rPr altLang="en-US" lang="yo" sz="2800">
                <a:solidFill>
                  <a:srgbClr val="ff0000"/>
                </a:solidFill>
              </a:rPr>
              <a:t>② </a:t>
            </a:r>
            <a:r xmlns:a="http://schemas.openxmlformats.org/drawingml/2006/main">
              <a:rPr altLang="ko-KR" lang="yo" sz="2800">
                <a:solidFill>
                  <a:srgbClr val="ff0000"/>
                </a:solidFill>
              </a:rPr>
              <a:t>Emi Mimo</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6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yo" sz="4000">
                <a:solidFill>
                  <a:srgbClr val="ff0000"/>
                </a:solidFill>
              </a:rPr>
              <a:t>Oro Oni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2417"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40978"/>
            <a:ext cx="983695" cy="648072"/>
          </a:xfrm>
          <a:prstGeom prst="rect">
            <a:avLst/>
          </a:prstGeom>
          <a:noFill/>
        </p:spPr>
      </p:pic>
      <p:sp>
        <p:nvSpPr>
          <p:cNvPr id="23" name="TextBox 22"/>
          <p:cNvSpPr txBox="1"/>
          <p:nvPr/>
        </p:nvSpPr>
        <p:spPr>
          <a:xfrm>
            <a:off x="539552" y="1124744"/>
            <a:ext cx="8208912" cy="3939510"/>
          </a:xfrm>
          <a:prstGeom prst="rect">
            <a:avLst/>
          </a:prstGeom>
          <a:noFill/>
        </p:spPr>
        <p:txBody>
          <a:bodyPr wrap="square">
            <a:spAutoFit/>
          </a:bodyPr>
          <a:lstStyle/>
          <a:p>
            <a:pPr xmlns:a="http://schemas.openxmlformats.org/drawingml/2006/main" lvl="0">
              <a:defRPr/>
            </a:pPr>
            <a:r xmlns:a="http://schemas.openxmlformats.org/drawingml/2006/main">
              <a:rPr altLang="ko-KR" lang="yo" sz="3600">
                <a:solidFill>
                  <a:schemeClr val="tx1">
                    <a:lumMod val="65000"/>
                    <a:lumOff val="35000"/>
                  </a:schemeClr>
                </a:solidFill>
              </a:rPr>
              <a:t>"Ohùn ẹnikan ti nkigbe ni ijù, Ẹ tún ọ̀na Oluwa ṣe, ẹ ṣe ipa-ọ̀na titọ́ fun u. "</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yo" sz="3600">
                <a:solidFill>
                  <a:schemeClr val="tx1">
                    <a:lumMod val="65000"/>
                    <a:lumOff val="35000"/>
                  </a:schemeClr>
                </a:solidFill>
              </a:rPr>
              <a:t>4. Bẹ̃ni Johanu si wá, o mbaptisi ni aginjù, o si nwasu baptismu ironupiwada fun idariji ẹ̀ṣẹ.</a:t>
            </a:r>
            <a:endParaRPr xmlns:a="http://schemas.openxmlformats.org/drawingml/2006/main" altLang="ko-KR" lang="en-US" sz="3600">
              <a:solidFill>
                <a:schemeClr val="tx1">
                  <a:lumMod val="65000"/>
                  <a:lumOff val="35000"/>
                </a:schemeClr>
              </a:solidFill>
            </a:endParaRPr>
          </a:p>
        </p:txBody>
      </p:sp>
      <p:sp>
        <p:nvSpPr>
          <p:cNvPr id="24" name="TextBox 23"/>
          <p:cNvSpPr txBox="1"/>
          <p:nvPr/>
        </p:nvSpPr>
        <p:spPr>
          <a:xfrm>
            <a:off x="4952296" y="5327630"/>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yo" sz="2800">
                <a:solidFill>
                  <a:schemeClr val="tx1">
                    <a:lumMod val="65000"/>
                    <a:lumOff val="35000"/>
                  </a:schemeClr>
                </a:solidFill>
              </a:rPr>
              <a:t>Samisi</a:t>
            </a:r>
            <a:r xmlns:a="http://schemas.openxmlformats.org/drawingml/2006/main">
              <a:rPr altLang="en-US" lang="yo" sz="2800">
                <a:solidFill>
                  <a:schemeClr val="tx1">
                    <a:lumMod val="65000"/>
                    <a:lumOff val="35000"/>
                  </a:schemeClr>
                </a:solidFill>
              </a:rPr>
              <a:t> </a:t>
            </a:r>
            <a:r xmlns:a="http://schemas.openxmlformats.org/drawingml/2006/main">
              <a:rPr altLang="ko-KR" lang="yo" sz="2800">
                <a:solidFill>
                  <a:schemeClr val="tx1">
                    <a:lumMod val="65000"/>
                    <a:lumOff val="35000"/>
                  </a:schemeClr>
                </a:solidFill>
              </a:rPr>
              <a:t>1:</a:t>
            </a:r>
            <a:r xmlns:a="http://schemas.openxmlformats.org/drawingml/2006/main">
              <a:rPr altLang="en-US" lang="yo" sz="2800">
                <a:solidFill>
                  <a:schemeClr val="tx1">
                    <a:lumMod val="65000"/>
                    <a:lumOff val="35000"/>
                  </a:schemeClr>
                </a:solidFill>
              </a:rPr>
              <a:t> </a:t>
            </a:r>
            <a:r xmlns:a="http://schemas.openxmlformats.org/drawingml/2006/main">
              <a:rPr altLang="ko-KR" lang="yo" sz="2800">
                <a:solidFill>
                  <a:schemeClr val="tx1">
                    <a:lumMod val="65000"/>
                    <a:lumOff val="35000"/>
                  </a:schemeClr>
                </a:solidFill>
              </a:rPr>
              <a:t>3-4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7504" y="1412776"/>
            <a:ext cx="3384376" cy="369332"/>
          </a:xfrm>
          <a:prstGeom prst="rect">
            <a:avLst/>
          </a:prstGeom>
          <a:noFill/>
        </p:spPr>
        <p:txBody>
          <a:bodyPr wrap="square">
            <a:spAutoFit/>
          </a:bodyPr>
          <a:lstStyle/>
          <a:p>
            <a:pPr xmlns:a="http://schemas.openxmlformats.org/drawingml/2006/main" lvl="0">
              <a:defRPr/>
            </a:pPr>
            <a:r xmlns:a="http://schemas.openxmlformats.org/drawingml/2006/main">
              <a:rPr lang="yo" altLang="ko-KR" b="1">
                <a:solidFill>
                  <a:schemeClr val="tx1">
                    <a:lumMod val="50000"/>
                    <a:lumOff val="50000"/>
                  </a:schemeClr>
                </a:solidFill>
              </a:rPr>
              <a:t>No. 51 Ọrọ Ọlọrun</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916832"/>
            <a:ext cx="3931114" cy="2100813"/>
          </a:xfrm>
          <a:prstGeom prst="rect">
            <a:avLst/>
          </a:prstGeom>
          <a:noFill/>
        </p:spPr>
        <p:txBody>
          <a:bodyPr wrap="square">
            <a:spAutoFit/>
          </a:bodyPr>
          <a:lstStyle/>
          <a:p>
            <a:pPr xmlns:a="http://schemas.openxmlformats.org/drawingml/2006/main" algn="ctr">
              <a:defRPr/>
            </a:pPr>
            <a:r xmlns:a="http://schemas.openxmlformats.org/drawingml/2006/main">
              <a:rPr lang="yo" altLang="ko-KR" sz="4400"/>
              <a:t>Sátánì dán Jésù wò</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182593" y="1412776"/>
            <a:ext cx="4973757" cy="439248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yo" sz="4000">
                <a:solidFill>
                  <a:srgbClr val="ff0000"/>
                </a:solidFill>
              </a:rPr>
              <a:t>Oro Oni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539552" y="2204864"/>
            <a:ext cx="8208912" cy="1736581"/>
          </a:xfrm>
          <a:prstGeom prst="rect">
            <a:avLst/>
          </a:prstGeom>
          <a:noFill/>
        </p:spPr>
        <p:txBody>
          <a:bodyPr wrap="square">
            <a:spAutoFit/>
          </a:bodyPr>
          <a:lstStyle/>
          <a:p>
            <a:pPr xmlns:a="http://schemas.openxmlformats.org/drawingml/2006/main" lvl="0">
              <a:defRPr/>
            </a:pPr>
            <a:r xmlns:a="http://schemas.openxmlformats.org/drawingml/2006/main">
              <a:rPr altLang="ko-KR" lang="yo" sz="3600">
                <a:solidFill>
                  <a:schemeClr val="tx1">
                    <a:lumMod val="65000"/>
                    <a:lumOff val="35000"/>
                  </a:schemeClr>
                </a:solidFill>
              </a:rPr>
              <a:t>Jesu wi fun u pe, Kuro kuro lọdọ mi, Satani!</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yo" sz="2800">
                <a:solidFill>
                  <a:schemeClr val="tx1">
                    <a:lumMod val="65000"/>
                    <a:lumOff val="35000"/>
                  </a:schemeClr>
                </a:solidFill>
              </a:rPr>
              <a:t>Matteu</a:t>
            </a:r>
            <a:r xmlns:a="http://schemas.openxmlformats.org/drawingml/2006/main">
              <a:rPr altLang="en-US" lang="yo" sz="2800">
                <a:solidFill>
                  <a:schemeClr val="tx1">
                    <a:lumMod val="65000"/>
                    <a:lumOff val="35000"/>
                  </a:schemeClr>
                </a:solidFill>
              </a:rPr>
              <a:t> </a:t>
            </a:r>
            <a:r xmlns:a="http://schemas.openxmlformats.org/drawingml/2006/main">
              <a:rPr altLang="ko-KR" lang="yo" sz="2800">
                <a:solidFill>
                  <a:schemeClr val="tx1">
                    <a:lumMod val="65000"/>
                    <a:lumOff val="35000"/>
                  </a:schemeClr>
                </a:solidFill>
              </a:rPr>
              <a:t>4:10</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pPr>
            <a:r xmlns:a="http://schemas.openxmlformats.org/drawingml/2006/main">
              <a:rPr lang="yo" altLang="ko-KR" sz="2800">
                <a:solidFill>
                  <a:schemeClr val="tx1">
                    <a:lumMod val="65000"/>
                    <a:lumOff val="35000"/>
                  </a:schemeClr>
                </a:solidFill>
              </a:rPr>
              <a:t>Lẹhin ti Jesu gbawẹ ati gbadura ogoji ọjọ, Satani farahan o si dan Jesu wò</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73274" y="2054799"/>
            <a:ext cx="4282702" cy="3822473"/>
          </a:xfrm>
          <a:prstGeom prst="rect">
            <a:avLst/>
          </a:prstGeom>
        </p:spPr>
      </p:pic>
      <p:pic>
        <p:nvPicPr>
          <p:cNvPr id="5" name="그림 4"/>
          <p:cNvPicPr>
            <a:picLocks noChangeAspect="1"/>
          </p:cNvPicPr>
          <p:nvPr/>
        </p:nvPicPr>
        <p:blipFill rotWithShape="1">
          <a:blip r:embed="rId3"/>
          <a:stretch>
            <a:fillRect/>
          </a:stretch>
        </p:blipFill>
        <p:spPr>
          <a:xfrm>
            <a:off x="4352528" y="2777904"/>
            <a:ext cx="4368989" cy="309936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566881"/>
            <a:ext cx="9054634" cy="1246495"/>
          </a:xfrm>
          <a:prstGeom prst="rect">
            <a:avLst/>
          </a:prstGeom>
          <a:noFill/>
        </p:spPr>
        <p:txBody>
          <a:bodyPr wrap="square" rtlCol="0">
            <a:spAutoFit/>
          </a:bodyPr>
          <a:lstStyle/>
          <a:p>
            <a:r xmlns:a="http://schemas.openxmlformats.org/drawingml/2006/main">
              <a:rPr lang="yo" altLang="ko-KR" sz="2500" dirty="0">
                <a:solidFill>
                  <a:schemeClr val="tx1">
                    <a:lumMod val="65000"/>
                    <a:lumOff val="35000"/>
                  </a:schemeClr>
                </a:solidFill>
              </a:rPr>
              <a:t>Nítorí náà, bí ó tilẹ̀ jẹ́ pé wúńdíá ni, ó lóyún. Orúkọ ọmọ yìí ni Jésù. Òun ni Ọmọ Ọlọ́run tó máa gba gbogbo èèyàn là lọ́wọ́ ẹ̀ṣẹ̀ wọn lọ́jọ́ iwájú.</a:t>
            </a:r>
            <a:endParaRPr xmlns:a="http://schemas.openxmlformats.org/drawingml/2006/main" lang="ko-KR" altLang="en-US" sz="2500" dirty="0">
              <a:solidFill>
                <a:schemeClr val="tx1">
                  <a:lumMod val="65000"/>
                  <a:lumOff val="35000"/>
                </a:schemeClr>
              </a:solidFill>
            </a:endParaRPr>
          </a:p>
        </p:txBody>
      </p:sp>
      <p:pic>
        <p:nvPicPr>
          <p:cNvPr id="3" name="그림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
            <a:ext cx="9144000" cy="5566880"/>
          </a:xfrm>
          <a:prstGeom prst="rect">
            <a:avLst/>
          </a:prstGeom>
        </p:spPr>
      </p:pic>
    </p:spTree>
    <p:extLst>
      <p:ext uri="{BB962C8B-B14F-4D97-AF65-F5344CB8AC3E}">
        <p14:creationId xmlns:p14="http://schemas.microsoft.com/office/powerpoint/2010/main" val="2071964718"/>
      </p:ext>
    </p:extLst>
  </p:cSld>
  <p:clrMapOvr>
    <a:masterClrMapping/>
  </p:clrMapOvr>
</p:sld>
</file>

<file path=ppt/slides/slide7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445224"/>
            <a:ext cx="9054634" cy="1372770"/>
          </a:xfrm>
          <a:prstGeom prst="rect">
            <a:avLst/>
          </a:prstGeom>
          <a:noFill/>
        </p:spPr>
        <p:txBody>
          <a:bodyPr wrap="square">
            <a:spAutoFit/>
          </a:bodyPr>
          <a:lstStyle/>
          <a:p>
            <a:pPr xmlns:a="http://schemas.openxmlformats.org/drawingml/2006/main" lvl="0">
              <a:defRPr/>
            </a:pPr>
            <a:r xmlns:a="http://schemas.openxmlformats.org/drawingml/2006/main">
              <a:rPr lang="yo" altLang="ko-KR" sz="2800">
                <a:solidFill>
                  <a:schemeClr val="tx1">
                    <a:lumMod val="65000"/>
                    <a:lumOff val="35000"/>
                  </a:schemeClr>
                </a:solidFill>
              </a:rPr>
              <a:t>"Ṣe ebi n pa Ẹ? Ṣe àkàrà ìrẹsì pẹ̀lú òkúta yìí kí o sì jẹ ẹ́!” Sátánì ṣe ìdánwò àkọ́kọ́. Ṣugbọn Jesu ṣẹgun idanwo naa pẹlu ọrọ Ọlọrun.</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7384"/>
            <a:ext cx="9144000" cy="54726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473005"/>
            <a:ext cx="9070726" cy="1373565"/>
          </a:xfrm>
          <a:prstGeom prst="rect">
            <a:avLst/>
          </a:prstGeom>
          <a:noFill/>
        </p:spPr>
        <p:txBody>
          <a:bodyPr wrap="square">
            <a:spAutoFit/>
          </a:bodyPr>
          <a:lstStyle/>
          <a:p>
            <a:pPr xmlns:a="http://schemas.openxmlformats.org/drawingml/2006/main" lvl="0">
              <a:defRPr/>
            </a:pPr>
            <a:r xmlns:a="http://schemas.openxmlformats.org/drawingml/2006/main">
              <a:rPr lang="yo" altLang="ko-KR" sz="2800">
                <a:solidFill>
                  <a:schemeClr val="tx1">
                    <a:lumMod val="65000"/>
                    <a:lumOff val="35000"/>
                  </a:schemeClr>
                </a:solidFill>
              </a:rPr>
              <a:t>“Nigbana ni fo kuro nihin! Bí ìwọ bá jẹ́ Ọmọ Ọlọ́run, ìwọ kì yóò kú.” Sátánì tún dán Jésù wò lẹ́ẹ̀kejì ní orí tẹ́ńpìlì.</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
            <a:ext cx="9144000" cy="547300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157192"/>
            <a:ext cx="8963222" cy="1794153"/>
          </a:xfrm>
          <a:prstGeom prst="rect">
            <a:avLst/>
          </a:prstGeom>
          <a:noFill/>
        </p:spPr>
        <p:txBody>
          <a:bodyPr wrap="square">
            <a:spAutoFit/>
          </a:bodyPr>
          <a:lstStyle/>
          <a:p>
            <a:pPr xmlns:a="http://schemas.openxmlformats.org/drawingml/2006/main" lvl="0">
              <a:defRPr/>
            </a:pPr>
            <a:r xmlns:a="http://schemas.openxmlformats.org/drawingml/2006/main">
              <a:rPr lang="yo" altLang="ko-KR" sz="2800">
                <a:solidFill>
                  <a:schemeClr val="tx1">
                    <a:lumMod val="65000"/>
                    <a:lumOff val="35000"/>
                  </a:schemeClr>
                </a:solidFill>
              </a:rPr>
              <a:t>To ojlẹ ehe mẹ, e plan Jesu yì osó he yiaga taun de ji bo do ahọluduta aihọn tọn lẹpo hia Jesu bo dọmọ: “Eyin hiẹ litaina mi, yẹn na na we ehe lẹpo!” Ṣugbọn Jesu kọ idanwo kẹta pẹlu Ọrọ Ọlọrun.</a:t>
            </a:r>
            <a:r xmlns:a="http://schemas.openxmlformats.org/drawingml/2006/main">
              <a:rPr lang="yo"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7383"/>
            <a:ext cx="9144000" cy="504056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473005"/>
            <a:ext cx="8963222" cy="1373565"/>
          </a:xfrm>
          <a:prstGeom prst="rect">
            <a:avLst/>
          </a:prstGeom>
          <a:noFill/>
        </p:spPr>
        <p:txBody>
          <a:bodyPr wrap="square">
            <a:spAutoFit/>
          </a:bodyPr>
          <a:lstStyle/>
          <a:p>
            <a:pPr xmlns:a="http://schemas.openxmlformats.org/drawingml/2006/main" lvl="0">
              <a:defRPr/>
            </a:pPr>
            <a:r xmlns:a="http://schemas.openxmlformats.org/drawingml/2006/main">
              <a:rPr lang="yo" altLang="ko-KR" sz="2800">
                <a:solidFill>
                  <a:schemeClr val="tx1">
                    <a:lumMod val="65000"/>
                    <a:lumOff val="35000"/>
                  </a:schemeClr>
                </a:solidFill>
              </a:rPr>
              <a:t>Níkẹyìn, Jésù ṣẹ́gun gbogbo ìdẹwò Sátánì. Inu Olorun dun si Jesu ti o ti bori gbogbo idanwo.</a:t>
            </a:r>
            <a:r xmlns:a="http://schemas.openxmlformats.org/drawingml/2006/main">
              <a:rPr lang="yo"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7383"/>
            <a:ext cx="9144000" cy="540059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yo" sz="4000">
                <a:solidFill>
                  <a:srgbClr val="ff0000"/>
                </a:solidFill>
              </a:rPr>
              <a:t>Eko Oni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7721" y="7999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112603"/>
            <a:ext cx="983695" cy="648072"/>
          </a:xfrm>
          <a:prstGeom prst="rect">
            <a:avLst/>
          </a:prstGeom>
          <a:noFill/>
        </p:spPr>
      </p:pic>
      <p:sp>
        <p:nvSpPr>
          <p:cNvPr id="17" name="TextBox 16"/>
          <p:cNvSpPr txBox="1"/>
          <p:nvPr/>
        </p:nvSpPr>
        <p:spPr>
          <a:xfrm>
            <a:off x="467544" y="1268760"/>
            <a:ext cx="8208912" cy="3996659"/>
          </a:xfrm>
          <a:prstGeom prst="rect">
            <a:avLst/>
          </a:prstGeom>
          <a:noFill/>
        </p:spPr>
        <p:txBody>
          <a:bodyPr wrap="square">
            <a:spAutoFit/>
          </a:bodyPr>
          <a:lstStyle/>
          <a:p>
            <a:pPr xmlns:a="http://schemas.openxmlformats.org/drawingml/2006/main" algn="ctr">
              <a:defRPr/>
            </a:pPr>
            <a:r xmlns:a="http://schemas.openxmlformats.org/drawingml/2006/main">
              <a:rPr altLang="ko-KR" lang="yo" sz="3200">
                <a:solidFill>
                  <a:schemeClr val="tx1">
                    <a:lumMod val="65000"/>
                    <a:lumOff val="35000"/>
                  </a:schemeClr>
                </a:solidFill>
              </a:rPr>
              <a:t>Jésù jẹ́ Ọmọ Ọlọ́run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yo" sz="3200">
                <a:solidFill>
                  <a:schemeClr val="tx1">
                    <a:lumMod val="65000"/>
                    <a:lumOff val="35000"/>
                  </a:schemeClr>
                </a:solidFill>
              </a:rPr>
              <a:t>Ṣùgbọ́n bíi tiwa, Sátánì dán an wò.</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yo" sz="3200">
                <a:solidFill>
                  <a:schemeClr val="tx1">
                    <a:lumMod val="65000"/>
                    <a:lumOff val="35000"/>
                  </a:schemeClr>
                </a:solidFill>
              </a:rPr>
              <a:t>Àmọ́ pẹ̀lú Ọ̀rọ̀ Ọlọ́run, Jésù borí ìdẹwò Sátánì.</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yo" sz="3200">
                <a:solidFill>
                  <a:schemeClr val="tx1">
                    <a:lumMod val="65000"/>
                    <a:lumOff val="35000"/>
                  </a:schemeClr>
                </a:solidFill>
              </a:rPr>
              <a:t>Sátánì ṣì ń dán wa wò.</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yo" sz="3200">
                <a:solidFill>
                  <a:schemeClr val="tx1">
                    <a:lumMod val="65000"/>
                    <a:lumOff val="35000"/>
                  </a:schemeClr>
                </a:solidFill>
              </a:rPr>
              <a:t>Sibẹsibẹ, bii Jesu, a le bori idanwo Satani pẹlu ọrọ Ọlọrun</a:t>
            </a:r>
            <a:endParaRPr xmlns:a="http://schemas.openxmlformats.org/drawingml/2006/main" altLang="ko-KR" lang="en-US" sz="3200">
              <a:solidFill>
                <a:schemeClr val="tx1">
                  <a:lumMod val="65000"/>
                  <a:lumOff val="35000"/>
                </a:schemeClr>
              </a:solidFill>
            </a:endParaRPr>
          </a:p>
          <a:p>
            <a:pPr algn="ctr">
              <a:defRPr/>
            </a:pPr>
            <a:endParaRPr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73196" y="219398"/>
            <a:ext cx="4053592" cy="569272"/>
          </a:xfrm>
          <a:prstGeom prst="rect">
            <a:avLst/>
          </a:prstGeom>
          <a:noFill/>
        </p:spPr>
        <p:txBody>
          <a:bodyPr wrap="square">
            <a:spAutoFit/>
          </a:bodyPr>
          <a:lstStyle/>
          <a:p>
            <a:pPr xmlns:a="http://schemas.openxmlformats.org/drawingml/2006/main" algn="ctr">
              <a:defRPr/>
            </a:pPr>
            <a:r xmlns:a="http://schemas.openxmlformats.org/drawingml/2006/main">
              <a:rPr altLang="ko-KR" lang="yo" sz="3200">
                <a:solidFill>
                  <a:srgbClr val="ff0000"/>
                </a:solidFill>
              </a:rPr>
              <a:t>Ta ni Jesu?</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yo" sz="3600">
                <a:solidFill>
                  <a:srgbClr val="0070c0"/>
                </a:solidFill>
              </a:rPr>
              <a:t>Jesu..</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2833301"/>
          </a:xfrm>
          <a:prstGeom prst="rect">
            <a:avLst/>
          </a:prstGeom>
          <a:noFill/>
        </p:spPr>
        <p:txBody>
          <a:bodyPr wrap="square">
            <a:spAutoFit/>
          </a:bodyPr>
          <a:lstStyle/>
          <a:p>
            <a:pPr xmlns:a="http://schemas.openxmlformats.org/drawingml/2006/main" lvl="0">
              <a:defRPr/>
            </a:pPr>
            <a:r xmlns:a="http://schemas.openxmlformats.org/drawingml/2006/main">
              <a:rPr altLang="ko-KR" lang="yo" sz="3600">
                <a:solidFill>
                  <a:schemeClr val="tx1">
                    <a:lumMod val="65000"/>
                    <a:lumOff val="35000"/>
                  </a:schemeClr>
                </a:solidFill>
              </a:rPr>
              <a:t>Jesu ni oluranlọwọ wa lati bori awọn idanwo ti a koju. Podọ ewọ wẹ nọ mọnukunnujẹ avùnnukundiọsọmẹnu he mí nọ pehẹ lẹpo mẹ bo nọ gọalọna mí nado duto yé ji.</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yo" sz="4000">
                <a:solidFill>
                  <a:srgbClr val="ff0000"/>
                </a:solidFill>
              </a:rPr>
              <a:t>Oni adanwo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105401"/>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21498"/>
            <a:ext cx="983695" cy="648072"/>
          </a:xfrm>
          <a:prstGeom prst="rect">
            <a:avLst/>
          </a:prstGeom>
          <a:noFill/>
        </p:spPr>
      </p:pic>
      <p:sp>
        <p:nvSpPr>
          <p:cNvPr id="23" name="TextBox 22"/>
          <p:cNvSpPr txBox="1"/>
          <p:nvPr/>
        </p:nvSpPr>
        <p:spPr>
          <a:xfrm>
            <a:off x="323528" y="1340768"/>
            <a:ext cx="8424936" cy="646331"/>
          </a:xfrm>
          <a:prstGeom prst="rect">
            <a:avLst/>
          </a:prstGeom>
          <a:noFill/>
        </p:spPr>
        <p:txBody>
          <a:bodyPr wrap="square">
            <a:spAutoFit/>
          </a:bodyPr>
          <a:lstStyle/>
          <a:p>
            <a:pPr xmlns:a="http://schemas.openxmlformats.org/drawingml/2006/main" lvl="0">
              <a:defRPr/>
            </a:pPr>
            <a:r xmlns:a="http://schemas.openxmlformats.org/drawingml/2006/main">
              <a:rPr altLang="ko-KR" lang="yo" sz="3600">
                <a:solidFill>
                  <a:schemeClr val="tx1">
                    <a:lumMod val="65000"/>
                    <a:lumOff val="35000"/>
                  </a:schemeClr>
                </a:solidFill>
              </a:rPr>
              <a:t>Whlepọn nẹmu wẹ Satani na Jesu?</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yo" sz="2800">
                <a:solidFill>
                  <a:schemeClr val="tx1">
                    <a:lumMod val="65000"/>
                    <a:lumOff val="35000"/>
                  </a:schemeClr>
                </a:solidFill>
              </a:rPr>
              <a:t>① </a:t>
            </a:r>
            <a:r xmlns:a="http://schemas.openxmlformats.org/drawingml/2006/main">
              <a:rPr altLang="ko-KR" lang="yo" sz="2800">
                <a:solidFill>
                  <a:schemeClr val="tx1">
                    <a:lumMod val="65000"/>
                    <a:lumOff val="35000"/>
                  </a:schemeClr>
                </a:solidFill>
              </a:rPr>
              <a:t>ọkan</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yo" sz="2800">
                <a:solidFill>
                  <a:schemeClr val="tx1">
                    <a:lumMod val="65000"/>
                    <a:lumOff val="35000"/>
                  </a:schemeClr>
                </a:solidFill>
              </a:rPr>
              <a:t>② </a:t>
            </a:r>
            <a:r xmlns:a="http://schemas.openxmlformats.org/drawingml/2006/main">
              <a:rPr altLang="ko-KR" lang="yo" sz="2800">
                <a:solidFill>
                  <a:schemeClr val="tx1">
                    <a:lumMod val="65000"/>
                    <a:lumOff val="35000"/>
                  </a:schemeClr>
                </a:solidFill>
              </a:rPr>
              <a:t>meji</a:t>
            </a:r>
            <a:r xmlns:a="http://schemas.openxmlformats.org/drawingml/2006/main">
              <a:rPr altLang="en-US" lang="yo" sz="2800">
                <a:solidFill>
                  <a:schemeClr val="tx1">
                    <a:lumMod val="65000"/>
                    <a:lumOff val="35000"/>
                  </a:schemeClr>
                </a:solidFill>
              </a:rPr>
              <a:t> </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yo" sz="2800">
                <a:solidFill>
                  <a:schemeClr val="tx1">
                    <a:lumMod val="65000"/>
                    <a:lumOff val="35000"/>
                  </a:schemeClr>
                </a:solidFill>
              </a:rPr>
              <a:t>③ </a:t>
            </a:r>
            <a:r xmlns:a="http://schemas.openxmlformats.org/drawingml/2006/main">
              <a:rPr altLang="ko-KR" lang="yo" sz="2800">
                <a:solidFill>
                  <a:schemeClr val="tx1">
                    <a:lumMod val="65000"/>
                    <a:lumOff val="35000"/>
                  </a:schemeClr>
                </a:solidFill>
              </a:rPr>
              <a:t>mẹta</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yo" sz="2800">
                <a:solidFill>
                  <a:schemeClr val="tx1">
                    <a:lumMod val="65000"/>
                    <a:lumOff val="35000"/>
                  </a:schemeClr>
                </a:solidFill>
              </a:rPr>
              <a:t>④ </a:t>
            </a:r>
            <a:r xmlns:a="http://schemas.openxmlformats.org/drawingml/2006/main">
              <a:rPr altLang="ko-KR" lang="yo" sz="2800">
                <a:solidFill>
                  <a:schemeClr val="tx1">
                    <a:lumMod val="65000"/>
                    <a:lumOff val="35000"/>
                  </a:schemeClr>
                </a:solidFill>
              </a:rPr>
              <a:t>mẹrin</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yo" sz="2800">
                <a:solidFill>
                  <a:srgbClr val="ff0000"/>
                </a:solidFill>
              </a:rPr>
              <a:t>③ </a:t>
            </a:r>
            <a:r xmlns:a="http://schemas.openxmlformats.org/drawingml/2006/main">
              <a:rPr altLang="ko-KR" lang="yo" sz="2800">
                <a:solidFill>
                  <a:srgbClr val="ff0000"/>
                </a:solidFill>
              </a:rPr>
              <a:t>mẹta</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7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yo" sz="4000">
                <a:solidFill>
                  <a:srgbClr val="ff0000"/>
                </a:solidFill>
              </a:rPr>
              <a:t>Oro Oni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539552" y="2204864"/>
            <a:ext cx="8208912" cy="1736581"/>
          </a:xfrm>
          <a:prstGeom prst="rect">
            <a:avLst/>
          </a:prstGeom>
          <a:noFill/>
        </p:spPr>
        <p:txBody>
          <a:bodyPr wrap="square">
            <a:spAutoFit/>
          </a:bodyPr>
          <a:lstStyle/>
          <a:p>
            <a:pPr xmlns:a="http://schemas.openxmlformats.org/drawingml/2006/main" lvl="0">
              <a:defRPr/>
            </a:pPr>
            <a:r xmlns:a="http://schemas.openxmlformats.org/drawingml/2006/main">
              <a:rPr altLang="ko-KR" lang="yo" sz="3600">
                <a:solidFill>
                  <a:schemeClr val="tx1">
                    <a:lumMod val="65000"/>
                    <a:lumOff val="35000"/>
                  </a:schemeClr>
                </a:solidFill>
              </a:rPr>
              <a:t>Jesu wi fun u pe, Kuro kuro lọdọ mi, Satani!</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yo" sz="2800">
                <a:solidFill>
                  <a:schemeClr val="tx1">
                    <a:lumMod val="65000"/>
                    <a:lumOff val="35000"/>
                  </a:schemeClr>
                </a:solidFill>
              </a:rPr>
              <a:t>Matteu</a:t>
            </a:r>
            <a:r xmlns:a="http://schemas.openxmlformats.org/drawingml/2006/main">
              <a:rPr altLang="en-US" lang="yo" sz="2800">
                <a:solidFill>
                  <a:schemeClr val="tx1">
                    <a:lumMod val="65000"/>
                    <a:lumOff val="35000"/>
                  </a:schemeClr>
                </a:solidFill>
              </a:rPr>
              <a:t> </a:t>
            </a:r>
            <a:r xmlns:a="http://schemas.openxmlformats.org/drawingml/2006/main">
              <a:rPr altLang="ko-KR" lang="yo" sz="2800">
                <a:solidFill>
                  <a:schemeClr val="tx1">
                    <a:lumMod val="65000"/>
                    <a:lumOff val="35000"/>
                  </a:schemeClr>
                </a:solidFill>
              </a:rPr>
              <a:t>4:10</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8808" y="1410539"/>
            <a:ext cx="3025040" cy="359206"/>
          </a:xfrm>
          <a:prstGeom prst="rect">
            <a:avLst/>
          </a:prstGeom>
          <a:noFill/>
        </p:spPr>
        <p:txBody>
          <a:bodyPr wrap="square">
            <a:spAutoFit/>
          </a:bodyPr>
          <a:lstStyle/>
          <a:p>
            <a:pPr xmlns:a="http://schemas.openxmlformats.org/drawingml/2006/main" lvl="0">
              <a:defRPr/>
            </a:pPr>
            <a:r xmlns:a="http://schemas.openxmlformats.org/drawingml/2006/main">
              <a:rPr lang="yo" altLang="ko-KR" b="1">
                <a:solidFill>
                  <a:schemeClr val="tx1">
                    <a:lumMod val="50000"/>
                    <a:lumOff val="50000"/>
                  </a:schemeClr>
                </a:solidFill>
              </a:rPr>
              <a:t>No. 52 Ọrọ Ọlọrun</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916832"/>
            <a:ext cx="3931114" cy="1434063"/>
          </a:xfrm>
          <a:prstGeom prst="rect">
            <a:avLst/>
          </a:prstGeom>
          <a:noFill/>
        </p:spPr>
        <p:txBody>
          <a:bodyPr wrap="square">
            <a:spAutoFit/>
          </a:bodyPr>
          <a:lstStyle/>
          <a:p>
            <a:pPr xmlns:a="http://schemas.openxmlformats.org/drawingml/2006/main" algn="ctr">
              <a:defRPr/>
            </a:pPr>
            <a:r xmlns:a="http://schemas.openxmlformats.org/drawingml/2006/main">
              <a:rPr lang="yo" altLang="ko-KR" sz="4400"/>
              <a:t>Omi</a:t>
            </a:r>
            <a:r xmlns:a="http://schemas.openxmlformats.org/drawingml/2006/main">
              <a:rPr lang="yo" altLang="en-US" sz="4400"/>
              <a:t> </a:t>
            </a:r>
            <a:r xmlns:a="http://schemas.openxmlformats.org/drawingml/2006/main">
              <a:rPr lang="yo" altLang="ko-KR" sz="4400"/>
              <a:t>Yipada sinu Waini</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110626" y="1484784"/>
            <a:ext cx="5033374" cy="447584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yo" sz="4000">
                <a:solidFill>
                  <a:srgbClr val="ff0000"/>
                </a:solidFill>
              </a:rPr>
              <a:t>Oro Oni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52603" y="3671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112603"/>
            <a:ext cx="983695" cy="648072"/>
          </a:xfrm>
          <a:prstGeom prst="rect">
            <a:avLst/>
          </a:prstGeom>
          <a:noFill/>
        </p:spPr>
      </p:pic>
      <p:sp>
        <p:nvSpPr>
          <p:cNvPr id="23" name="TextBox 22"/>
          <p:cNvSpPr txBox="1"/>
          <p:nvPr/>
        </p:nvSpPr>
        <p:spPr>
          <a:xfrm>
            <a:off x="539552"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altLang="ko-KR" lang="yo" sz="3600">
                <a:solidFill>
                  <a:schemeClr val="tx1">
                    <a:lumMod val="65000"/>
                    <a:lumOff val="35000"/>
                  </a:schemeClr>
                </a:solidFill>
              </a:rPr>
              <a:t>Èyí ni àkọ́kọ́ nínú iṣẹ́ ìyanu tí Jésù ṣe ní Kana ti Gálílì. Ó tipa bẹ́ẹ̀ ṣí ògo rẹ̀ payá, àwọn ọmọ ẹ̀yìn rẹ̀ sì ní ìgbàgbọ́ nínú rẹ̀.</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yo" sz="2800">
                <a:solidFill>
                  <a:schemeClr val="tx1">
                    <a:lumMod val="65000"/>
                    <a:lumOff val="35000"/>
                  </a:schemeClr>
                </a:solidFill>
              </a:rPr>
              <a:t>John</a:t>
            </a:r>
            <a:r xmlns:a="http://schemas.openxmlformats.org/drawingml/2006/main">
              <a:rPr altLang="en-US" lang="yo" sz="2800">
                <a:solidFill>
                  <a:schemeClr val="tx1">
                    <a:lumMod val="65000"/>
                    <a:lumOff val="35000"/>
                  </a:schemeClr>
                </a:solidFill>
              </a:rPr>
              <a:t> </a:t>
            </a:r>
            <a:r xmlns:a="http://schemas.openxmlformats.org/drawingml/2006/main">
              <a:rPr altLang="ko-KR" lang="yo" sz="2800">
                <a:solidFill>
                  <a:schemeClr val="tx1">
                    <a:lumMod val="65000"/>
                    <a:lumOff val="35000"/>
                  </a:schemeClr>
                </a:solidFill>
              </a:rPr>
              <a:t>2:11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177600"/>
            <a:ext cx="4053592" cy="696795"/>
          </a:xfrm>
          <a:prstGeom prst="rect">
            <a:avLst/>
          </a:prstGeom>
          <a:noFill/>
        </p:spPr>
        <p:txBody>
          <a:bodyPr wrap="square">
            <a:spAutoFit/>
          </a:bodyPr>
          <a:lstStyle/>
          <a:p>
            <a:pPr xmlns:a="http://schemas.openxmlformats.org/drawingml/2006/main" algn="ctr">
              <a:defRPr/>
            </a:pPr>
            <a:r xmlns:a="http://schemas.openxmlformats.org/drawingml/2006/main">
              <a:rPr altLang="ko-KR" lang="yo" sz="4000">
                <a:solidFill>
                  <a:srgbClr val="ff0000"/>
                </a:solidFill>
              </a:rPr>
              <a:t>Eko Oni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5739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835696" y="97120"/>
            <a:ext cx="983695" cy="648072"/>
          </a:xfrm>
          <a:prstGeom prst="rect">
            <a:avLst/>
          </a:prstGeom>
          <a:noFill/>
        </p:spPr>
      </p:pic>
      <p:sp>
        <p:nvSpPr>
          <p:cNvPr id="17" name="TextBox 16"/>
          <p:cNvSpPr txBox="1"/>
          <p:nvPr/>
        </p:nvSpPr>
        <p:spPr>
          <a:xfrm>
            <a:off x="467544" y="1268760"/>
            <a:ext cx="8208912" cy="3996659"/>
          </a:xfrm>
          <a:prstGeom prst="rect">
            <a:avLst/>
          </a:prstGeom>
          <a:noFill/>
        </p:spPr>
        <p:txBody>
          <a:bodyPr wrap="square">
            <a:spAutoFit/>
          </a:bodyPr>
          <a:lstStyle/>
          <a:p>
            <a:pPr xmlns:a="http://schemas.openxmlformats.org/drawingml/2006/main" algn="ctr">
              <a:defRPr/>
            </a:pPr>
            <a:r xmlns:a="http://schemas.openxmlformats.org/drawingml/2006/main">
              <a:rPr altLang="ko-KR" lang="yo" sz="3200">
                <a:solidFill>
                  <a:schemeClr val="tx1">
                    <a:lumMod val="65000"/>
                    <a:lumOff val="35000"/>
                  </a:schemeClr>
                </a:solidFill>
              </a:rPr>
              <a:t>Ẹ̀rù ń bà Màríà láti bí ọmọkùnrin kan bó tilẹ̀ jẹ́ pé kò tíì ṣègbéyàwó.</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yo" sz="3200">
                <a:solidFill>
                  <a:schemeClr val="tx1">
                    <a:lumMod val="65000"/>
                    <a:lumOff val="35000"/>
                  </a:schemeClr>
                </a:solidFill>
              </a:rPr>
              <a:t>Sibẹsibẹ, o gba o si pa ọrọ Ọlọrun gbọ nipa igbagbọ.</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yo" sz="3200">
                <a:solidFill>
                  <a:schemeClr val="tx1">
                    <a:lumMod val="65000"/>
                    <a:lumOff val="35000"/>
                  </a:schemeClr>
                </a:solidFill>
              </a:rPr>
              <a:t>A lè máa bẹ̀rù nígbà tí a bá gba Ọ̀rọ̀ Ọlọ́run gbọ́ tí a sì ń ṣègbọràn sí. Ṣùgbọ́n gẹ́gẹ́ bí ìjẹ́wọ́ Màríà, a gbọ́dọ̀ jẹ́wọ́ pé “Kí ó rí fún mi gẹ́gẹ́ bí o ti sọ.”</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788421"/>
            <a:ext cx="8963222" cy="943849"/>
          </a:xfrm>
          <a:prstGeom prst="rect">
            <a:avLst/>
          </a:prstGeom>
          <a:noFill/>
        </p:spPr>
        <p:txBody>
          <a:bodyPr wrap="square">
            <a:spAutoFit/>
          </a:bodyPr>
          <a:lstStyle/>
          <a:p>
            <a:pPr xmlns:a="http://schemas.openxmlformats.org/drawingml/2006/main" lvl="0">
              <a:defRPr/>
            </a:pPr>
            <a:r xmlns:a="http://schemas.openxmlformats.org/drawingml/2006/main">
              <a:rPr lang="yo" altLang="ko-KR" sz="2800">
                <a:solidFill>
                  <a:schemeClr val="tx1">
                    <a:lumMod val="65000"/>
                    <a:lumOff val="35000"/>
                  </a:schemeClr>
                </a:solidFill>
              </a:rPr>
              <a:t>Igbeyawo kan waye ni Kana ti Galili. Wọ́n tún ké sí Jésù àtàwọn ọmọ ẹ̀yìn rẹ̀ wá síbi ìgbéyàwó náà.</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3360" y="0"/>
            <a:ext cx="9147360" cy="578842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5496" y="5858108"/>
            <a:ext cx="9054634" cy="940837"/>
          </a:xfrm>
          <a:prstGeom prst="rect">
            <a:avLst/>
          </a:prstGeom>
          <a:noFill/>
        </p:spPr>
        <p:txBody>
          <a:bodyPr wrap="square">
            <a:spAutoFit/>
          </a:bodyPr>
          <a:lstStyle/>
          <a:p>
            <a:pPr xmlns:a="http://schemas.openxmlformats.org/drawingml/2006/main" lvl="0">
              <a:defRPr/>
            </a:pPr>
            <a:r xmlns:a="http://schemas.openxmlformats.org/drawingml/2006/main">
              <a:rPr lang="yo" altLang="ko-KR" sz="2800">
                <a:solidFill>
                  <a:schemeClr val="tx1">
                    <a:lumMod val="65000"/>
                    <a:lumOff val="35000"/>
                  </a:schemeClr>
                </a:solidFill>
              </a:rPr>
              <a:t>Ṣugbọn iṣoro kan wa. Waini ti pari. Laisi ọti-waini, iwọ ko le ṣe ajọ.</a:t>
            </a:r>
            <a:endParaRPr xmlns:a="http://schemas.openxmlformats.org/drawingml/2006/main" lang="ko-KR" altLang="en-US" sz="2800">
              <a:solidFill>
                <a:schemeClr val="tx1">
                  <a:lumMod val="65000"/>
                  <a:lumOff val="35000"/>
                </a:schemeClr>
              </a:solidFill>
            </a:endParaRPr>
          </a:p>
        </p:txBody>
      </p:sp>
      <p:pic>
        <p:nvPicPr>
          <p:cNvPr id="5" name="그림 4"/>
          <p:cNvPicPr>
            <a:picLocks noChangeAspect="1"/>
          </p:cNvPicPr>
          <p:nvPr/>
        </p:nvPicPr>
        <p:blipFill rotWithShape="1">
          <a:blip r:embed="rId2"/>
          <a:stretch>
            <a:fillRect/>
          </a:stretch>
        </p:blipFill>
        <p:spPr>
          <a:xfrm>
            <a:off x="-2633" y="-7310"/>
            <a:ext cx="9146633" cy="581257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59269"/>
            <a:ext cx="9070726" cy="939676"/>
          </a:xfrm>
          <a:prstGeom prst="rect">
            <a:avLst/>
          </a:prstGeom>
          <a:noFill/>
        </p:spPr>
        <p:txBody>
          <a:bodyPr wrap="square">
            <a:spAutoFit/>
          </a:bodyPr>
          <a:lstStyle/>
          <a:p>
            <a:pPr xmlns:a="http://schemas.openxmlformats.org/drawingml/2006/main" lvl="0">
              <a:defRPr/>
            </a:pPr>
            <a:r xmlns:a="http://schemas.openxmlformats.org/drawingml/2006/main">
              <a:rPr lang="yo" altLang="ko-KR" sz="2800">
                <a:solidFill>
                  <a:schemeClr val="tx1">
                    <a:lumMod val="65000"/>
                    <a:lumOff val="35000"/>
                  </a:schemeClr>
                </a:solidFill>
              </a:rPr>
              <a:t>Jésù ní káwọn ìránṣẹ́ tó wà nínú ilé da omi sínú ìgò náà. Awọn iranṣẹ ṣe ohun ti wọn beere.</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32412" y="0"/>
            <a:ext cx="9176412" cy="58052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05264"/>
            <a:ext cx="8963222" cy="954107"/>
          </a:xfrm>
          <a:prstGeom prst="rect">
            <a:avLst/>
          </a:prstGeom>
          <a:noFill/>
        </p:spPr>
        <p:txBody>
          <a:bodyPr wrap="square">
            <a:spAutoFit/>
          </a:bodyPr>
          <a:lstStyle/>
          <a:p>
            <a:pPr xmlns:a="http://schemas.openxmlformats.org/drawingml/2006/main" lvl="0">
              <a:defRPr/>
            </a:pPr>
            <a:r xmlns:a="http://schemas.openxmlformats.org/drawingml/2006/main">
              <a:rPr lang="yo" altLang="ko-KR" sz="2800">
                <a:solidFill>
                  <a:schemeClr val="tx1">
                    <a:lumMod val="65000"/>
                    <a:lumOff val="35000"/>
                  </a:schemeClr>
                </a:solidFill>
              </a:rPr>
              <a:t>Lẹhin iyẹn, a mu omi ti o wa ninu idẹ lati ṣe itọwo. Omi tó wà nínú ìgò náà di wáìnì tó dùn gan-an.</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35496" y="-8872"/>
            <a:ext cx="9108504" cy="581413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9366" y="5042118"/>
            <a:ext cx="9054634" cy="1794927"/>
          </a:xfrm>
          <a:prstGeom prst="rect">
            <a:avLst/>
          </a:prstGeom>
          <a:noFill/>
        </p:spPr>
        <p:txBody>
          <a:bodyPr wrap="square">
            <a:spAutoFit/>
          </a:bodyPr>
          <a:lstStyle/>
          <a:p>
            <a:pPr xmlns:a="http://schemas.openxmlformats.org/drawingml/2006/main" lvl="0">
              <a:defRPr/>
            </a:pPr>
            <a:r xmlns:a="http://schemas.openxmlformats.org/drawingml/2006/main">
              <a:rPr lang="yo" altLang="ko-KR" sz="2800">
                <a:solidFill>
                  <a:schemeClr val="tx1">
                    <a:lumMod val="65000"/>
                    <a:lumOff val="35000"/>
                  </a:schemeClr>
                </a:solidFill>
              </a:rPr>
              <a:t>Awọn alejo tọ waini ati ki o yà. Wọ́n fún wọn ní wáìnì aládùn ju ti àkọ́kọ́ lọ, àti pé nítorí iṣẹ́ ìyanu Jésù, àsè náà lè túbọ̀ láyọ̀.</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494116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yo" sz="4000">
                <a:solidFill>
                  <a:srgbClr val="ff0000"/>
                </a:solidFill>
              </a:rPr>
              <a:t>Eko Oni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54212" y="5739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79409"/>
            <a:ext cx="983695" cy="648072"/>
          </a:xfrm>
          <a:prstGeom prst="rect">
            <a:avLst/>
          </a:prstGeom>
          <a:noFill/>
        </p:spPr>
      </p:pic>
      <p:sp>
        <p:nvSpPr>
          <p:cNvPr id="17" name="TextBox 16"/>
          <p:cNvSpPr txBox="1"/>
          <p:nvPr/>
        </p:nvSpPr>
        <p:spPr>
          <a:xfrm>
            <a:off x="467544" y="1268760"/>
            <a:ext cx="8208912" cy="4482434"/>
          </a:xfrm>
          <a:prstGeom prst="rect">
            <a:avLst/>
          </a:prstGeom>
          <a:noFill/>
        </p:spPr>
        <p:txBody>
          <a:bodyPr wrap="square">
            <a:spAutoFit/>
          </a:bodyPr>
          <a:lstStyle/>
          <a:p>
            <a:pPr xmlns:a="http://schemas.openxmlformats.org/drawingml/2006/main" algn="ctr">
              <a:defRPr/>
            </a:pPr>
            <a:r xmlns:a="http://schemas.openxmlformats.org/drawingml/2006/main">
              <a:rPr altLang="ko-KR" lang="yo" sz="3200">
                <a:solidFill>
                  <a:schemeClr val="tx1">
                    <a:lumMod val="65000"/>
                    <a:lumOff val="35000"/>
                  </a:schemeClr>
                </a:solidFill>
              </a:rPr>
              <a:t>Ni akoko Jesu, waini</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yo" sz="3200">
                <a:solidFill>
                  <a:schemeClr val="tx1">
                    <a:lumMod val="65000"/>
                    <a:lumOff val="35000"/>
                  </a:schemeClr>
                </a:solidFill>
              </a:rPr>
              <a:t>je Egba indispensable ni àse.</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yo" sz="3200">
                <a:solidFill>
                  <a:schemeClr val="tx1">
                    <a:lumMod val="65000"/>
                    <a:lumOff val="35000"/>
                  </a:schemeClr>
                </a:solidFill>
              </a:rPr>
              <a:t>Jésù sọ omi di wáìnì, ó sì pèsè ohun tí wọ́n nílò fún àjọyọ̀ náà.</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yo" sz="3200">
                <a:solidFill>
                  <a:schemeClr val="tx1">
                    <a:lumMod val="65000"/>
                    <a:lumOff val="35000"/>
                  </a:schemeClr>
                </a:solidFill>
              </a:rPr>
              <a:t>Fun wa, Jesu jẹ ọkan ti o ṣe pataki</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yo" sz="3200">
                <a:solidFill>
                  <a:schemeClr val="tx1">
                    <a:lumMod val="65000"/>
                    <a:lumOff val="35000"/>
                  </a:schemeClr>
                </a:solidFill>
              </a:rPr>
              <a:t>bi ọti-waini ninu ajọ.</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yo" sz="3200">
                <a:solidFill>
                  <a:schemeClr val="tx1">
                    <a:lumMod val="65000"/>
                    <a:lumOff val="35000"/>
                  </a:schemeClr>
                </a:solidFill>
              </a:rPr>
              <a:t>A gbọdọ ranti oore-ọfẹ Jesu ti o fi ara Rẹ fun wa.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yo" sz="3200">
                <a:solidFill>
                  <a:schemeClr val="tx1">
                    <a:lumMod val="65000"/>
                    <a:lumOff val="35000"/>
                  </a:schemeClr>
                </a:solidFill>
              </a:rPr>
              <a:t>.</a:t>
            </a:r>
            <a:r xmlns:a="http://schemas.openxmlformats.org/drawingml/2006/main">
              <a:rPr altLang="en-US" lang="yo" sz="3200">
                <a:solidFill>
                  <a:schemeClr val="tx1">
                    <a:lumMod val="65000"/>
                    <a:lumOff val="35000"/>
                  </a:schemeClr>
                </a:solidFill>
              </a:rPr>
              <a:t> </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73196" y="224593"/>
            <a:ext cx="4053592" cy="573602"/>
          </a:xfrm>
          <a:prstGeom prst="rect">
            <a:avLst/>
          </a:prstGeom>
          <a:noFill/>
        </p:spPr>
        <p:txBody>
          <a:bodyPr wrap="square">
            <a:spAutoFit/>
          </a:bodyPr>
          <a:lstStyle/>
          <a:p>
            <a:pPr xmlns:a="http://schemas.openxmlformats.org/drawingml/2006/main" algn="ctr">
              <a:defRPr/>
            </a:pPr>
            <a:r xmlns:a="http://schemas.openxmlformats.org/drawingml/2006/main">
              <a:rPr altLang="ko-KR" lang="yo" sz="3200"/>
              <a:t>Àjọ WHO</a:t>
            </a:r>
            <a:r xmlns:a="http://schemas.openxmlformats.org/drawingml/2006/main">
              <a:rPr altLang="en-US" lang="yo" sz="3200"/>
              <a:t> </a:t>
            </a:r>
            <a:r xmlns:a="http://schemas.openxmlformats.org/drawingml/2006/main">
              <a:rPr altLang="ko-KR" lang="yo" sz="3200"/>
              <a:t>ni</a:t>
            </a:r>
            <a:r xmlns:a="http://schemas.openxmlformats.org/drawingml/2006/main">
              <a:rPr altLang="en-US" lang="yo" sz="3200"/>
              <a:t> </a:t>
            </a:r>
            <a:r xmlns:a="http://schemas.openxmlformats.org/drawingml/2006/main">
              <a:rPr altLang="ko-KR" lang="yo" sz="3200"/>
              <a:t>Jesu?</a:t>
            </a:r>
            <a:r xmlns:a="http://schemas.openxmlformats.org/drawingml/2006/main">
              <a:rPr altLang="en-US" lang="yo"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yo" sz="3600">
                <a:solidFill>
                  <a:srgbClr val="0070c0"/>
                </a:solidFill>
              </a:rPr>
              <a:t>Jesu ni..</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yo" sz="3600">
                <a:solidFill>
                  <a:schemeClr val="tx1">
                    <a:lumMod val="65000"/>
                    <a:lumOff val="35000"/>
                  </a:schemeClr>
                </a:solidFill>
              </a:rPr>
              <a:t>Jesu ni ayo wa, bi ọti-waini àse.</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yo" sz="4000">
                <a:solidFill>
                  <a:srgbClr val="ff0000"/>
                </a:solidFill>
              </a:rPr>
              <a:t>Oni adanwo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43399" y="9287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92873"/>
            <a:ext cx="983695" cy="648072"/>
          </a:xfrm>
          <a:prstGeom prst="rect">
            <a:avLst/>
          </a:prstGeom>
          <a:noFill/>
        </p:spPr>
      </p:pic>
      <p:sp>
        <p:nvSpPr>
          <p:cNvPr id="23" name="TextBox 22"/>
          <p:cNvSpPr txBox="1"/>
          <p:nvPr/>
        </p:nvSpPr>
        <p:spPr>
          <a:xfrm>
            <a:off x="323528" y="1340768"/>
            <a:ext cx="8424936" cy="646331"/>
          </a:xfrm>
          <a:prstGeom prst="rect">
            <a:avLst/>
          </a:prstGeom>
          <a:noFill/>
        </p:spPr>
        <p:txBody>
          <a:bodyPr wrap="square">
            <a:spAutoFit/>
          </a:bodyPr>
          <a:lstStyle/>
          <a:p>
            <a:pPr xmlns:a="http://schemas.openxmlformats.org/drawingml/2006/main" lvl="0">
              <a:defRPr/>
            </a:pPr>
            <a:r xmlns:a="http://schemas.openxmlformats.org/drawingml/2006/main">
              <a:rPr altLang="ko-KR" lang="yo" sz="3600">
                <a:solidFill>
                  <a:schemeClr val="tx1">
                    <a:lumMod val="65000"/>
                    <a:lumOff val="35000"/>
                  </a:schemeClr>
                </a:solidFill>
              </a:rPr>
              <a:t>Kí ni Jésù sọ omi di?</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yo" sz="2800">
                <a:solidFill>
                  <a:schemeClr val="tx1">
                    <a:lumMod val="65000"/>
                    <a:lumOff val="35000"/>
                  </a:schemeClr>
                </a:solidFill>
              </a:rPr>
              <a:t>① </a:t>
            </a:r>
            <a:r xmlns:a="http://schemas.openxmlformats.org/drawingml/2006/main">
              <a:rPr altLang="ko-KR" lang="yo" sz="2800">
                <a:solidFill>
                  <a:schemeClr val="tx1">
                    <a:lumMod val="65000"/>
                    <a:lumOff val="35000"/>
                  </a:schemeClr>
                </a:solidFill>
              </a:rPr>
              <a:t>wara</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yo" sz="2800">
                <a:solidFill>
                  <a:schemeClr val="tx1">
                    <a:lumMod val="65000"/>
                    <a:lumOff val="35000"/>
                  </a:schemeClr>
                </a:solidFill>
              </a:rPr>
              <a:t>② </a:t>
            </a:r>
            <a:r xmlns:a="http://schemas.openxmlformats.org/drawingml/2006/main">
              <a:rPr altLang="ko-KR" lang="yo" sz="2800">
                <a:solidFill>
                  <a:schemeClr val="tx1">
                    <a:lumMod val="65000"/>
                    <a:lumOff val="35000"/>
                  </a:schemeClr>
                </a:solidFill>
              </a:rPr>
              <a:t>oje osan</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yo" sz="2800">
                <a:solidFill>
                  <a:schemeClr val="tx1">
                    <a:lumMod val="65000"/>
                    <a:lumOff val="35000"/>
                  </a:schemeClr>
                </a:solidFill>
              </a:rPr>
              <a:t>③ </a:t>
            </a:r>
            <a:r xmlns:a="http://schemas.openxmlformats.org/drawingml/2006/main">
              <a:rPr altLang="ko-KR" lang="yo" sz="2800">
                <a:solidFill>
                  <a:schemeClr val="tx1">
                    <a:lumMod val="65000"/>
                    <a:lumOff val="35000"/>
                  </a:schemeClr>
                </a:solidFill>
              </a:rPr>
              <a:t>akara</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yo" sz="2800">
                <a:solidFill>
                  <a:schemeClr val="tx1">
                    <a:lumMod val="65000"/>
                    <a:lumOff val="35000"/>
                  </a:schemeClr>
                </a:solidFill>
              </a:rPr>
              <a:t>waini </a:t>
            </a:r>
            <a:r xmlns:a="http://schemas.openxmlformats.org/drawingml/2006/main">
              <a:rPr altLang="ko-KR" lang="yo" sz="2800">
                <a:solidFill>
                  <a:schemeClr val="tx1">
                    <a:lumMod val="65000"/>
                    <a:lumOff val="35000"/>
                  </a:schemeClr>
                </a:solidFill>
              </a:rPr>
              <a:t>_</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yo" sz="2800">
                <a:solidFill>
                  <a:srgbClr val="ff0000"/>
                </a:solidFill>
              </a:rPr>
              <a:t>waini </a:t>
            </a:r>
            <a:r xmlns:a="http://schemas.openxmlformats.org/drawingml/2006/main">
              <a:rPr altLang="ko-KR" lang="yo" sz="2800">
                <a:solidFill>
                  <a:srgbClr val="ff0000"/>
                </a:solidFill>
              </a:rPr>
              <a:t>_</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8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yo" sz="4000">
                <a:solidFill>
                  <a:srgbClr val="ff0000"/>
                </a:solidFill>
              </a:rPr>
              <a:t>Oro Oni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52603" y="3671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112603"/>
            <a:ext cx="983695" cy="648072"/>
          </a:xfrm>
          <a:prstGeom prst="rect">
            <a:avLst/>
          </a:prstGeom>
          <a:noFill/>
        </p:spPr>
      </p:pic>
      <p:sp>
        <p:nvSpPr>
          <p:cNvPr id="23" name="TextBox 22"/>
          <p:cNvSpPr txBox="1"/>
          <p:nvPr/>
        </p:nvSpPr>
        <p:spPr>
          <a:xfrm>
            <a:off x="539552"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altLang="ko-KR" lang="yo" sz="3600">
                <a:solidFill>
                  <a:schemeClr val="tx1">
                    <a:lumMod val="65000"/>
                    <a:lumOff val="35000"/>
                  </a:schemeClr>
                </a:solidFill>
              </a:rPr>
              <a:t>Èyí ni àkọ́kọ́ nínú iṣẹ́ ìyanu tí Jésù ṣe ní Kana ti Gálílì. Ó tipa bẹ́ẹ̀ ṣí ògo rẹ̀ payá, àwọn ọmọ ẹ̀yìn rẹ̀ sì ní ìgbàgbọ́ nínú rẹ̀.</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yo" sz="2800">
                <a:solidFill>
                  <a:schemeClr val="tx1">
                    <a:lumMod val="65000"/>
                    <a:lumOff val="35000"/>
                  </a:schemeClr>
                </a:solidFill>
              </a:rPr>
              <a:t>John</a:t>
            </a:r>
            <a:r xmlns:a="http://schemas.openxmlformats.org/drawingml/2006/main">
              <a:rPr altLang="en-US" lang="yo" sz="2800">
                <a:solidFill>
                  <a:schemeClr val="tx1">
                    <a:lumMod val="65000"/>
                    <a:lumOff val="35000"/>
                  </a:schemeClr>
                </a:solidFill>
              </a:rPr>
              <a:t> </a:t>
            </a:r>
            <a:r xmlns:a="http://schemas.openxmlformats.org/drawingml/2006/main">
              <a:rPr altLang="ko-KR" lang="yo" sz="2800">
                <a:solidFill>
                  <a:schemeClr val="tx1">
                    <a:lumMod val="65000"/>
                    <a:lumOff val="35000"/>
                  </a:schemeClr>
                </a:solidFill>
              </a:rPr>
              <a:t>2:11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yo" altLang="ko-KR" b="1">
                <a:solidFill>
                  <a:schemeClr val="tx1">
                    <a:lumMod val="50000"/>
                    <a:lumOff val="50000"/>
                  </a:schemeClr>
                </a:solidFill>
              </a:rPr>
              <a:t>No. 53 Ọrọ Ọlọrun</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2092429"/>
          </a:xfrm>
          <a:prstGeom prst="rect">
            <a:avLst/>
          </a:prstGeom>
          <a:noFill/>
        </p:spPr>
        <p:txBody>
          <a:bodyPr wrap="square">
            <a:spAutoFit/>
          </a:bodyPr>
          <a:lstStyle/>
          <a:p>
            <a:pPr xmlns:a="http://schemas.openxmlformats.org/drawingml/2006/main" algn="ctr">
              <a:defRPr/>
            </a:pPr>
            <a:r xmlns:a="http://schemas.openxmlformats.org/drawingml/2006/main">
              <a:rPr lang="yo" altLang="ko-KR" sz="4400"/>
              <a:t>Nikodémù wá sọ́dọ̀ Jésù ní òru.</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110626" y="1916832"/>
            <a:ext cx="5030566" cy="40542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r="57834"/>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descr="D:\bk\bacdk1.png" id="12"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t="66353"/>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descr="D:\bk\bacdk1.png" id="13"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r="66059" t="66341"/>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descr="D:\bk\bacdk1.png" id="1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l="58439"/>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8783" y="312042"/>
            <a:ext cx="4053592" cy="584775"/>
          </a:xfrm>
          <a:prstGeom prst="rect">
            <a:avLst/>
          </a:prstGeom>
          <a:noFill/>
        </p:spPr>
        <p:txBody>
          <a:bodyPr rtlCol="0" wrap="square">
            <a:spAutoFit/>
          </a:bodyPr>
          <a:lstStyle/>
          <a:p>
            <a:pPr xmlns:a="http://schemas.openxmlformats.org/drawingml/2006/main" algn="ctr"/>
            <a:r xmlns:a="http://schemas.openxmlformats.org/drawingml/2006/main">
              <a:rPr altLang="ko-KR" dirty="0" lang="yo" sz="3200">
                <a:solidFill>
                  <a:srgbClr val="FF0000"/>
                </a:solidFill>
              </a:rPr>
              <a:t>Ta ni Jesu?</a:t>
            </a:r>
            <a:endParaRPr xmlns:a="http://schemas.openxmlformats.org/drawingml/2006/main" altLang="en-US" dirty="0" lang="ko-KR" sz="3200">
              <a:solidFill>
                <a:srgbClr val="FF0000"/>
              </a:solidFill>
            </a:endParaRPr>
          </a:p>
        </p:txBody>
      </p:sp>
      <p:pic>
        <p:nvPicPr>
          <p:cNvPr descr="D:\bk\bklogo2_1-1.png" id="21" name="Picture 5"/>
          <p:cNvPicPr>
            <a:picLocks noChangeArrowheads="1" noChangeAspect="1"/>
          </p:cNvPicPr>
          <p:nvPr/>
        </p:nvPicPr>
        <p:blipFill rotWithShape="1">
          <a:blip cstate="print" r:embed="rId3">
            <a:extLst>
              <a:ext uri="{28A0092B-C50C-407E-A947-70E740481C1C}">
                <a14:useLocalDpi xmlns:a14="http://schemas.microsoft.com/office/drawing/2010/main" val="0"/>
              </a:ext>
            </a:extLst>
          </a:blip>
          <a:srcRect b="42"/>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descr="D:\bk\bklogo2_1-1.png" id="22" name="Picture 5"/>
          <p:cNvPicPr>
            <a:picLocks noChangeArrowheads="1" noChangeAspect="1"/>
          </p:cNvPicPr>
          <p:nvPr/>
        </p:nvPicPr>
        <p:blipFill rotWithShape="1">
          <a:blip cstate="print" r:embed="rId4">
            <a:extLst>
              <a:ext uri="{28A0092B-C50C-407E-A947-70E740481C1C}">
                <a14:useLocalDpi xmlns:a14="http://schemas.microsoft.com/office/drawing/2010/main" val="0"/>
              </a:ext>
            </a:extLst>
          </a:blip>
          <a:srcRect b="42"/>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rtlCol="0" wrap="square">
            <a:spAutoFit/>
          </a:bodyPr>
          <a:lstStyle/>
          <a:p>
            <a:r xmlns:a="http://schemas.openxmlformats.org/drawingml/2006/main">
              <a:rPr altLang="ko-KR" dirty="0" lang="yo" sz="3600">
                <a:solidFill>
                  <a:srgbClr val="0070C0"/>
                </a:solidFill>
              </a:rPr>
              <a:t>Jesu ni..</a:t>
            </a:r>
            <a:endParaRPr xmlns:a="http://schemas.openxmlformats.org/drawingml/2006/main" altLang="en-US" dirty="0" lang="ko-KR" sz="3600">
              <a:solidFill>
                <a:srgbClr val="0070C0"/>
              </a:solidFill>
            </a:endParaRPr>
          </a:p>
        </p:txBody>
      </p:sp>
      <p:sp>
        <p:nvSpPr>
          <p:cNvPr id="14" name="TextBox 13"/>
          <p:cNvSpPr txBox="1"/>
          <p:nvPr/>
        </p:nvSpPr>
        <p:spPr>
          <a:xfrm>
            <a:off x="467544" y="2660719"/>
            <a:ext cx="8280920" cy="646331"/>
          </a:xfrm>
          <a:prstGeom prst="rect">
            <a:avLst/>
          </a:prstGeom>
          <a:noFill/>
        </p:spPr>
        <p:txBody>
          <a:bodyPr rtlCol="0" wrap="square">
            <a:spAutoFit/>
          </a:bodyPr>
          <a:lstStyle/>
          <a:p>
            <a:r xmlns:a="http://schemas.openxmlformats.org/drawingml/2006/main">
              <a:rPr altLang="ko-KR" dirty="0" lang="yo" sz="3600">
                <a:solidFill>
                  <a:schemeClr val="tx1">
                    <a:lumMod val="65000"/>
                    <a:lumOff val="35000"/>
                  </a:schemeClr>
                </a:solidFill>
              </a:rPr>
              <a:t>Jesu wa si aye bi Olugbala wa.</a:t>
            </a:r>
            <a:endParaRPr xmlns:a="http://schemas.openxmlformats.org/drawingml/2006/main" altLang="en-US" dirty="0" lang="ko-KR" sz="3600">
              <a:solidFill>
                <a:schemeClr val="tx1">
                  <a:lumMod val="65000"/>
                  <a:lumOff val="35000"/>
                </a:schemeClr>
              </a:solidFill>
            </a:endParaRPr>
          </a:p>
        </p:txBody>
      </p:sp>
    </p:spTree>
    <p:extLst>
      <p:ext uri="{BB962C8B-B14F-4D97-AF65-F5344CB8AC3E}">
        <p14:creationId xmlns:p14="http://schemas.microsoft.com/office/powerpoint/2010/main" val="3237399110"/>
      </p:ext>
    </p:extLst>
  </p:cSld>
  <p:clrMapOvr>
    <a:masterClrMapping/>
  </p:clrMapOvr>
</p:sld>
</file>

<file path=ppt/slides/slide9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yo" sz="4000">
                <a:solidFill>
                  <a:srgbClr val="ff0000"/>
                </a:solidFill>
              </a:rPr>
              <a:t>Oro Oni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8161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54600" y="34931"/>
            <a:ext cx="983695" cy="648072"/>
          </a:xfrm>
          <a:prstGeom prst="rect">
            <a:avLst/>
          </a:prstGeom>
          <a:noFill/>
        </p:spPr>
      </p:pic>
      <p:sp>
        <p:nvSpPr>
          <p:cNvPr id="23" name="TextBox 22"/>
          <p:cNvSpPr txBox="1"/>
          <p:nvPr/>
        </p:nvSpPr>
        <p:spPr>
          <a:xfrm>
            <a:off x="539552"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altLang="ko-KR" lang="yo" sz="3600">
                <a:solidFill>
                  <a:schemeClr val="tx1">
                    <a:lumMod val="65000"/>
                    <a:lumOff val="35000"/>
                  </a:schemeClr>
                </a:solidFill>
              </a:rPr>
              <a:t>Jesu dahùn wipe, Lõtọ ni mo wi fun nyin, kò si ẹniti o le wọ̀ ijọba Ọlọrun, bikoṣepe a fi omi ati Ẹmí bi i.</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yo" sz="2800">
                <a:solidFill>
                  <a:schemeClr val="tx1">
                    <a:lumMod val="65000"/>
                    <a:lumOff val="35000"/>
                  </a:schemeClr>
                </a:solidFill>
              </a:rPr>
              <a:t>John</a:t>
            </a:r>
            <a:r xmlns:a="http://schemas.openxmlformats.org/drawingml/2006/main">
              <a:rPr altLang="en-US" lang="yo" sz="2800">
                <a:solidFill>
                  <a:schemeClr val="tx1">
                    <a:lumMod val="65000"/>
                    <a:lumOff val="35000"/>
                  </a:schemeClr>
                </a:solidFill>
              </a:rPr>
              <a:t> </a:t>
            </a:r>
            <a:r xmlns:a="http://schemas.openxmlformats.org/drawingml/2006/main">
              <a:rPr altLang="ko-KR" lang="yo" sz="2800">
                <a:solidFill>
                  <a:schemeClr val="tx1">
                    <a:lumMod val="65000"/>
                    <a:lumOff val="35000"/>
                  </a:schemeClr>
                </a:solidFill>
              </a:rPr>
              <a:t>3:5</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90388" y="5788421"/>
            <a:ext cx="9053611" cy="943849"/>
          </a:xfrm>
          <a:prstGeom prst="rect">
            <a:avLst/>
          </a:prstGeom>
          <a:noFill/>
        </p:spPr>
        <p:txBody>
          <a:bodyPr wrap="square">
            <a:spAutoFit/>
          </a:bodyPr>
          <a:lstStyle/>
          <a:p>
            <a:pPr xmlns:a="http://schemas.openxmlformats.org/drawingml/2006/main" lvl="0">
              <a:defRPr/>
            </a:pPr>
            <a:r xmlns:a="http://schemas.openxmlformats.org/drawingml/2006/main">
              <a:rPr altLang="ko-KR" lang="yo" sz="2800">
                <a:solidFill>
                  <a:schemeClr val="tx1">
                    <a:lumMod val="65000"/>
                    <a:lumOff val="35000"/>
                  </a:schemeClr>
                </a:solidFill>
              </a:rPr>
              <a:t>Ọkùnrin kan wà tí orúkọ rẹ̀ ń jẹ́ Nikodémù, olùkọ́ Ísírẹ́lì.</a:t>
            </a:r>
            <a:r xmlns:a="http://schemas.openxmlformats.org/drawingml/2006/main">
              <a:rPr altLang="en-US" lang="yo" sz="2800">
                <a:solidFill>
                  <a:schemeClr val="tx1">
                    <a:lumMod val="65000"/>
                    <a:lumOff val="35000"/>
                  </a:schemeClr>
                </a:solidFill>
              </a:rPr>
              <a:t> </a:t>
            </a:r>
            <a:r xmlns:a="http://schemas.openxmlformats.org/drawingml/2006/main">
              <a:rPr altLang="ko-KR" lang="yo" sz="2800">
                <a:solidFill>
                  <a:schemeClr val="tx1">
                    <a:lumMod val="65000"/>
                    <a:lumOff val="35000"/>
                  </a:schemeClr>
                </a:solidFill>
              </a:rPr>
              <a:t>Oun</a:t>
            </a:r>
            <a:r xmlns:a="http://schemas.openxmlformats.org/drawingml/2006/main">
              <a:rPr altLang="en-US" lang="yo" sz="2800">
                <a:solidFill>
                  <a:schemeClr val="tx1">
                    <a:lumMod val="65000"/>
                    <a:lumOff val="35000"/>
                  </a:schemeClr>
                </a:solidFill>
              </a:rPr>
              <a:t> </a:t>
            </a:r>
            <a:r xmlns:a="http://schemas.openxmlformats.org/drawingml/2006/main">
              <a:rPr altLang="ko-KR" lang="yo" sz="2800">
                <a:solidFill>
                  <a:schemeClr val="tx1">
                    <a:lumMod val="65000"/>
                    <a:lumOff val="35000"/>
                  </a:schemeClr>
                </a:solidFill>
              </a:rPr>
              <a:t>wá</a:t>
            </a:r>
            <a:r xmlns:a="http://schemas.openxmlformats.org/drawingml/2006/main">
              <a:rPr altLang="en-US" lang="yo" sz="2800">
                <a:solidFill>
                  <a:schemeClr val="tx1">
                    <a:lumMod val="65000"/>
                    <a:lumOff val="35000"/>
                  </a:schemeClr>
                </a:solidFill>
              </a:rPr>
              <a:t> </a:t>
            </a:r>
            <a:r xmlns:a="http://schemas.openxmlformats.org/drawingml/2006/main">
              <a:rPr altLang="ko-KR" lang="yo" sz="2800">
                <a:solidFill>
                  <a:schemeClr val="tx1">
                    <a:lumMod val="65000"/>
                    <a:lumOff val="35000"/>
                  </a:schemeClr>
                </a:solidFill>
              </a:rPr>
              <a:t>si</a:t>
            </a:r>
            <a:r xmlns:a="http://schemas.openxmlformats.org/drawingml/2006/main">
              <a:rPr altLang="en-US" lang="yo" sz="2800">
                <a:solidFill>
                  <a:schemeClr val="tx1">
                    <a:lumMod val="65000"/>
                    <a:lumOff val="35000"/>
                  </a:schemeClr>
                </a:solidFill>
              </a:rPr>
              <a:t> </a:t>
            </a:r>
            <a:r xmlns:a="http://schemas.openxmlformats.org/drawingml/2006/main">
              <a:rPr altLang="ko-KR" lang="yo" sz="2800">
                <a:solidFill>
                  <a:schemeClr val="tx1">
                    <a:lumMod val="65000"/>
                    <a:lumOff val="35000"/>
                  </a:schemeClr>
                </a:solidFill>
              </a:rPr>
              <a:t>Jesu</a:t>
            </a:r>
            <a:r xmlns:a="http://schemas.openxmlformats.org/drawingml/2006/main">
              <a:rPr altLang="en-US" lang="yo" sz="2800">
                <a:solidFill>
                  <a:schemeClr val="tx1">
                    <a:lumMod val="65000"/>
                    <a:lumOff val="35000"/>
                  </a:schemeClr>
                </a:solidFill>
              </a:rPr>
              <a:t> </a:t>
            </a:r>
            <a:r xmlns:a="http://schemas.openxmlformats.org/drawingml/2006/main">
              <a:rPr altLang="ko-KR" lang="yo" sz="2800">
                <a:solidFill>
                  <a:schemeClr val="tx1">
                    <a:lumMod val="65000"/>
                    <a:lumOff val="35000"/>
                  </a:schemeClr>
                </a:solidFill>
              </a:rPr>
              <a:t>si</a:t>
            </a:r>
            <a:r xmlns:a="http://schemas.openxmlformats.org/drawingml/2006/main">
              <a:rPr altLang="en-US" lang="yo" sz="2800">
                <a:solidFill>
                  <a:schemeClr val="tx1">
                    <a:lumMod val="65000"/>
                    <a:lumOff val="35000"/>
                  </a:schemeClr>
                </a:solidFill>
              </a:rPr>
              <a:t> </a:t>
            </a:r>
            <a:r xmlns:a="http://schemas.openxmlformats.org/drawingml/2006/main">
              <a:rPr altLang="ko-KR" lang="yo" sz="2800">
                <a:solidFill>
                  <a:schemeClr val="tx1">
                    <a:lumMod val="65000"/>
                    <a:lumOff val="35000"/>
                  </a:schemeClr>
                </a:solidFill>
              </a:rPr>
              <a:t>beere</a:t>
            </a:r>
            <a:r xmlns:a="http://schemas.openxmlformats.org/drawingml/2006/main">
              <a:rPr altLang="en-US" lang="yo" sz="2800">
                <a:solidFill>
                  <a:schemeClr val="tx1">
                    <a:lumMod val="65000"/>
                    <a:lumOff val="35000"/>
                  </a:schemeClr>
                </a:solidFill>
              </a:rPr>
              <a:t> </a:t>
            </a:r>
            <a:r xmlns:a="http://schemas.openxmlformats.org/drawingml/2006/main">
              <a:rPr altLang="ko-KR" lang="yo" sz="2800">
                <a:solidFill>
                  <a:schemeClr val="tx1">
                    <a:lumMod val="65000"/>
                    <a:lumOff val="35000"/>
                  </a:schemeClr>
                </a:solidFill>
              </a:rPr>
              <a:t>ni</a:t>
            </a:r>
            <a:r xmlns:a="http://schemas.openxmlformats.org/drawingml/2006/main">
              <a:rPr altLang="en-US" lang="yo" sz="2800">
                <a:solidFill>
                  <a:schemeClr val="tx1">
                    <a:lumMod val="65000"/>
                    <a:lumOff val="35000"/>
                  </a:schemeClr>
                </a:solidFill>
              </a:rPr>
              <a:t> </a:t>
            </a:r>
            <a:r xmlns:a="http://schemas.openxmlformats.org/drawingml/2006/main">
              <a:rPr altLang="ko-KR" lang="yo" sz="2800">
                <a:solidFill>
                  <a:schemeClr val="tx1">
                    <a:lumMod val="65000"/>
                    <a:lumOff val="35000"/>
                  </a:schemeClr>
                </a:solidFill>
              </a:rPr>
              <a:t>ale.</a:t>
            </a:r>
            <a:endParaRPr xmlns:a="http://schemas.openxmlformats.org/drawingml/2006/main" altLang="en-US" lang="ko-KR" sz="2800">
              <a:solidFill>
                <a:schemeClr val="tx1">
                  <a:lumMod val="65000"/>
                  <a:lumOff val="35000"/>
                </a:schemeClr>
              </a:solidFill>
            </a:endParaRPr>
          </a:p>
        </p:txBody>
      </p:sp>
      <p:pic>
        <p:nvPicPr>
          <p:cNvPr id="3" name="그림 2"/>
          <p:cNvPicPr>
            <a:picLocks noChangeAspect="1"/>
          </p:cNvPicPr>
          <p:nvPr/>
        </p:nvPicPr>
        <p:blipFill rotWithShape="1">
          <a:blip r:embed="rId2"/>
          <a:srcRect r="64"/>
          <a:stretch>
            <a:fillRect/>
          </a:stretch>
        </p:blipFill>
        <p:spPr>
          <a:xfrm>
            <a:off x="1331640" y="188640"/>
            <a:ext cx="6480720" cy="532503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23528" y="5301208"/>
            <a:ext cx="9054634" cy="1373912"/>
          </a:xfrm>
          <a:prstGeom prst="rect">
            <a:avLst/>
          </a:prstGeom>
          <a:noFill/>
        </p:spPr>
        <p:txBody>
          <a:bodyPr wrap="square">
            <a:spAutoFit/>
          </a:bodyPr>
          <a:lstStyle/>
          <a:p>
            <a:pPr xmlns:a="http://schemas.openxmlformats.org/drawingml/2006/main" lvl="0">
              <a:defRPr/>
            </a:pPr>
            <a:r xmlns:a="http://schemas.openxmlformats.org/drawingml/2006/main">
              <a:rPr lang="yo" altLang="ko-KR" sz="2800">
                <a:solidFill>
                  <a:schemeClr val="tx1">
                    <a:lumMod val="65000"/>
                    <a:lumOff val="35000"/>
                  </a:schemeClr>
                </a:solidFill>
              </a:rPr>
              <a:t>“Bawo ni MO ṣe le wọ ijọba Ọlọrun?”</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yo" altLang="ko-KR" sz="2800">
                <a:solidFill>
                  <a:schemeClr val="tx1">
                    <a:lumMod val="65000"/>
                    <a:lumOff val="35000"/>
                  </a:schemeClr>
                </a:solidFill>
              </a:rPr>
              <a:t>“Bí a kò bá tún yín bí, ẹ kò lè wọ ìjọba Ọlọrun.” Jesu dahun.</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269929" y="0"/>
            <a:ext cx="6585768" cy="515719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9512" y="5445224"/>
            <a:ext cx="9070726" cy="1372770"/>
          </a:xfrm>
          <a:prstGeom prst="rect">
            <a:avLst/>
          </a:prstGeom>
          <a:noFill/>
        </p:spPr>
        <p:txBody>
          <a:bodyPr wrap="square">
            <a:spAutoFit/>
          </a:bodyPr>
          <a:lstStyle/>
          <a:p>
            <a:pPr xmlns:a="http://schemas.openxmlformats.org/drawingml/2006/main" lvl="0">
              <a:defRPr/>
            </a:pPr>
            <a:r xmlns:a="http://schemas.openxmlformats.org/drawingml/2006/main">
              <a:rPr lang="yo" altLang="ko-KR" sz="2800">
                <a:solidFill>
                  <a:schemeClr val="tx1">
                    <a:lumMod val="65000"/>
                    <a:lumOff val="35000"/>
                  </a:schemeClr>
                </a:solidFill>
              </a:rPr>
              <a:t>Ko ye e pe o ni lati di atunbi. “Ṣé mo tún padà wọ inú ìyá mi lọ, kí n sì tún jáde wá?”</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898451" y="3950"/>
            <a:ext cx="7344816" cy="544127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537874"/>
            <a:ext cx="9107238" cy="1280120"/>
          </a:xfrm>
          <a:prstGeom prst="rect">
            <a:avLst/>
          </a:prstGeom>
          <a:noFill/>
        </p:spPr>
        <p:txBody>
          <a:bodyPr wrap="square">
            <a:spAutoFit/>
          </a:bodyPr>
          <a:lstStyle/>
          <a:p>
            <a:pPr xmlns:a="http://schemas.openxmlformats.org/drawingml/2006/main" lvl="0">
              <a:defRPr/>
            </a:pPr>
            <a:r xmlns:a="http://schemas.openxmlformats.org/drawingml/2006/main">
              <a:rPr lang="yo" altLang="ko-KR" sz="2600">
                <a:solidFill>
                  <a:schemeClr val="tx1">
                    <a:lumMod val="65000"/>
                    <a:lumOff val="35000"/>
                  </a:schemeClr>
                </a:solidFill>
              </a:rPr>
              <a:t>“Ẹ̀mí, kì í ṣe ara, ni a gbọ́dọ̀ tún padà bí. "Eniyan le tun bi pẹlu omi ati Ẹmí Mimọ." Jesu dahun</a:t>
            </a:r>
            <a:endParaRPr xmlns:a="http://schemas.openxmlformats.org/drawingml/2006/main" lang="ko-KR" altLang="en-US" sz="26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954485" y="0"/>
            <a:ext cx="7200800" cy="551723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786100"/>
            <a:ext cx="9054634" cy="954107"/>
          </a:xfrm>
          <a:prstGeom prst="rect">
            <a:avLst/>
          </a:prstGeom>
          <a:noFill/>
        </p:spPr>
        <p:txBody>
          <a:bodyPr wrap="square">
            <a:spAutoFit/>
          </a:bodyPr>
          <a:lstStyle/>
          <a:p>
            <a:pPr xmlns:a="http://schemas.openxmlformats.org/drawingml/2006/main" lvl="0">
              <a:defRPr/>
            </a:pPr>
            <a:r xmlns:a="http://schemas.openxmlformats.org/drawingml/2006/main">
              <a:rPr lang="yo" altLang="ko-KR" sz="2800">
                <a:solidFill>
                  <a:schemeClr val="tx1">
                    <a:lumMod val="65000"/>
                    <a:lumOff val="35000"/>
                  </a:schemeClr>
                </a:solidFill>
              </a:rPr>
              <a:t>"O gbọdọ gbagbọ ninu mi ki o si wa ni fipamọ." Jésù sọ àṣírí àtúnbí fún Nikodémù.</a:t>
            </a:r>
            <a:r xmlns:a="http://schemas.openxmlformats.org/drawingml/2006/main">
              <a:rPr lang="yo" altLang="en-US" sz="2800">
                <a:solidFill>
                  <a:schemeClr val="tx1">
                    <a:lumMod val="65000"/>
                    <a:lumOff val="35000"/>
                  </a:schemeClr>
                </a:solidFill>
              </a:rPr>
              <a:t> </a:t>
            </a:r>
            <a:endParaRPr xmlns:a="http://schemas.openxmlformats.org/drawingml/2006/main" lang="en-US" altLang="ko-KR"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851110" y="93932"/>
            <a:ext cx="7498962"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yo" sz="4000">
                <a:solidFill>
                  <a:srgbClr val="ff0000"/>
                </a:solidFill>
              </a:rPr>
              <a:t>Ti oni</a:t>
            </a:r>
            <a:r xmlns:a="http://schemas.openxmlformats.org/drawingml/2006/main">
              <a:rPr altLang="en-US" lang="yo" sz="4000">
                <a:solidFill>
                  <a:srgbClr val="ff0000"/>
                </a:solidFill>
              </a:rPr>
              <a:t> </a:t>
            </a:r>
            <a:r xmlns:a="http://schemas.openxmlformats.org/drawingml/2006/main">
              <a:rPr altLang="ko-KR" lang="yo" sz="4000">
                <a:solidFill>
                  <a:srgbClr val="ff0000"/>
                </a:solidFill>
              </a:rPr>
              <a:t>Ẹkọ</a:t>
            </a:r>
            <a:r xmlns:a="http://schemas.openxmlformats.org/drawingml/2006/main">
              <a:rPr altLang="en-US" lang="yo" sz="4000">
                <a:solidFill>
                  <a:srgbClr val="ff0000"/>
                </a:solidFill>
              </a:rPr>
              <a:t> </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17" name="TextBox 16"/>
          <p:cNvSpPr txBox="1"/>
          <p:nvPr/>
        </p:nvSpPr>
        <p:spPr>
          <a:xfrm>
            <a:off x="467544" y="908720"/>
            <a:ext cx="8208912" cy="4482434"/>
          </a:xfrm>
          <a:prstGeom prst="rect">
            <a:avLst/>
          </a:prstGeom>
          <a:noFill/>
        </p:spPr>
        <p:txBody>
          <a:bodyPr wrap="square">
            <a:spAutoFit/>
          </a:bodyPr>
          <a:lstStyle/>
          <a:p>
            <a:pPr xmlns:a="http://schemas.openxmlformats.org/drawingml/2006/main" algn="ctr">
              <a:defRPr/>
            </a:pPr>
            <a:r xmlns:a="http://schemas.openxmlformats.org/drawingml/2006/main">
              <a:rPr altLang="ko-KR" lang="yo" sz="3200">
                <a:solidFill>
                  <a:schemeClr val="tx1">
                    <a:lumMod val="65000"/>
                    <a:lumOff val="35000"/>
                  </a:schemeClr>
                </a:solidFill>
              </a:rPr>
              <a:t>Ti o ba gbagbo ninu Jesu,</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yo" sz="3200">
                <a:solidFill>
                  <a:schemeClr val="tx1">
                    <a:lumMod val="65000"/>
                    <a:lumOff val="35000"/>
                  </a:schemeClr>
                </a:solidFill>
              </a:rPr>
              <a:t>ọkàn rẹ yoo wa ni atunbi.</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yo" sz="3200">
                <a:solidFill>
                  <a:schemeClr val="tx1">
                    <a:lumMod val="65000"/>
                    <a:lumOff val="35000"/>
                  </a:schemeClr>
                </a:solidFill>
              </a:rPr>
              <a:t>Awon ti o gbagbo ninu Jesu ti wa ni atunbi ati awọn ti o yoo di</a:t>
            </a:r>
            <a:r xmlns:a="http://schemas.openxmlformats.org/drawingml/2006/main">
              <a:rPr altLang="en-US" lang="yo" sz="3200">
                <a:solidFill>
                  <a:schemeClr val="tx1">
                    <a:lumMod val="65000"/>
                    <a:lumOff val="35000"/>
                  </a:schemeClr>
                </a:solidFill>
              </a:rPr>
              <a:t> </a:t>
            </a:r>
            <a:r xmlns:a="http://schemas.openxmlformats.org/drawingml/2006/main">
              <a:rPr altLang="ko-KR" lang="yo" sz="3200">
                <a:solidFill>
                  <a:schemeClr val="tx1">
                    <a:lumMod val="65000"/>
                    <a:lumOff val="35000"/>
                  </a:schemeClr>
                </a:solidFill>
              </a:rPr>
              <a:t>láti kórìíra ẹ̀ṣẹ̀ àti láti nífẹ̀ẹ́ Ọlọ́run.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yo" sz="3200">
                <a:solidFill>
                  <a:schemeClr val="tx1">
                    <a:lumMod val="65000"/>
                    <a:lumOff val="35000"/>
                  </a:schemeClr>
                </a:solidFill>
              </a:rPr>
              <a:t>Ṣe o tun bi?</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yo" sz="3200">
                <a:solidFill>
                  <a:schemeClr val="tx1">
                    <a:lumMod val="65000"/>
                    <a:lumOff val="35000"/>
                  </a:schemeClr>
                </a:solidFill>
              </a:rPr>
              <a:t>A gbagbo ninu Jesu ati ti wa ni atunbi. Nítorí náà, a gbọ́dọ̀ rántí pé a yàtọ̀ sáwọn èèyàn ayé.</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604502" y="188070"/>
            <a:ext cx="4053592" cy="572025"/>
          </a:xfrm>
          <a:prstGeom prst="rect">
            <a:avLst/>
          </a:prstGeom>
          <a:noFill/>
        </p:spPr>
        <p:txBody>
          <a:bodyPr wrap="square">
            <a:spAutoFit/>
          </a:bodyPr>
          <a:lstStyle/>
          <a:p>
            <a:pPr xmlns:a="http://schemas.openxmlformats.org/drawingml/2006/main" algn="ctr">
              <a:defRPr/>
            </a:pPr>
            <a:r xmlns:a="http://schemas.openxmlformats.org/drawingml/2006/main">
              <a:rPr altLang="ko-KR" lang="yo" sz="3200"/>
              <a:t>Ta ni Jesu?</a:t>
            </a:r>
            <a:r xmlns:a="http://schemas.openxmlformats.org/drawingml/2006/main">
              <a:rPr altLang="en-US" lang="yo"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12477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122554" y="86425"/>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yo" sz="3600">
                <a:solidFill>
                  <a:srgbClr val="0070c0"/>
                </a:solidFill>
              </a:rPr>
              <a:t>Jesu ni..</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yo" sz="3600">
                <a:solidFill>
                  <a:schemeClr val="tx1">
                    <a:lumMod val="65000"/>
                    <a:lumOff val="35000"/>
                  </a:schemeClr>
                </a:solidFill>
              </a:rPr>
              <a:t>Jesu</a:t>
            </a:r>
            <a:r xmlns:a="http://schemas.openxmlformats.org/drawingml/2006/main">
              <a:rPr altLang="en-US" lang="yo" sz="3600">
                <a:solidFill>
                  <a:schemeClr val="tx1">
                    <a:lumMod val="65000"/>
                    <a:lumOff val="35000"/>
                  </a:schemeClr>
                </a:solidFill>
              </a:rPr>
              <a:t> </a:t>
            </a:r>
            <a:r xmlns:a="http://schemas.openxmlformats.org/drawingml/2006/main">
              <a:rPr altLang="ko-KR" lang="yo" sz="3600">
                <a:solidFill>
                  <a:schemeClr val="tx1">
                    <a:lumMod val="65000"/>
                    <a:lumOff val="35000"/>
                  </a:schemeClr>
                </a:solidFill>
              </a:rPr>
              <a:t>ni ẹniti o sọ awọn ti o gbagbọ ninu Rẹ di olododo ti a si tun bi.</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yo" sz="4000">
                <a:solidFill>
                  <a:srgbClr val="ff0000"/>
                </a:solidFill>
              </a:rPr>
              <a:t>Idanwo oni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25885" y="10997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91298"/>
            <a:ext cx="983695" cy="648072"/>
          </a:xfrm>
          <a:prstGeom prst="rect">
            <a:avLst/>
          </a:prstGeom>
          <a:noFill/>
        </p:spPr>
      </p:pic>
      <p:sp>
        <p:nvSpPr>
          <p:cNvPr id="23" name="TextBox 22"/>
          <p:cNvSpPr txBox="1"/>
          <p:nvPr/>
        </p:nvSpPr>
        <p:spPr>
          <a:xfrm>
            <a:off x="323528" y="1340768"/>
            <a:ext cx="8424936" cy="646331"/>
          </a:xfrm>
          <a:prstGeom prst="rect">
            <a:avLst/>
          </a:prstGeom>
          <a:noFill/>
        </p:spPr>
        <p:txBody>
          <a:bodyPr wrap="square">
            <a:spAutoFit/>
          </a:bodyPr>
          <a:lstStyle/>
          <a:p>
            <a:pPr xmlns:a="http://schemas.openxmlformats.org/drawingml/2006/main" lvl="0">
              <a:defRPr/>
            </a:pPr>
            <a:r xmlns:a="http://schemas.openxmlformats.org/drawingml/2006/main">
              <a:rPr altLang="ko-KR" lang="yo" sz="3600">
                <a:solidFill>
                  <a:schemeClr val="tx1">
                    <a:lumMod val="65000"/>
                    <a:lumOff val="35000"/>
                  </a:schemeClr>
                </a:solidFill>
              </a:rPr>
              <a:t>Kí ló mú ká tún wa bí?</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yo" sz="2800">
                <a:solidFill>
                  <a:schemeClr val="tx1">
                    <a:lumMod val="65000"/>
                    <a:lumOff val="35000"/>
                  </a:schemeClr>
                </a:solidFill>
              </a:rPr>
              <a:t>① </a:t>
            </a:r>
            <a:r xmlns:a="http://schemas.openxmlformats.org/drawingml/2006/main">
              <a:rPr altLang="ko-KR" lang="yo" sz="2800">
                <a:solidFill>
                  <a:schemeClr val="tx1">
                    <a:lumMod val="65000"/>
                    <a:lumOff val="35000"/>
                  </a:schemeClr>
                </a:solidFill>
              </a:rPr>
              <a:t>pelu omi ati Emi</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yo" sz="2800">
                <a:solidFill>
                  <a:schemeClr val="tx1">
                    <a:lumMod val="65000"/>
                    <a:lumOff val="35000"/>
                  </a:schemeClr>
                </a:solidFill>
              </a:rPr>
              <a:t>② </a:t>
            </a:r>
            <a:r xmlns:a="http://schemas.openxmlformats.org/drawingml/2006/main">
              <a:rPr altLang="ko-KR" lang="yo" sz="2800">
                <a:solidFill>
                  <a:schemeClr val="tx1">
                    <a:lumMod val="65000"/>
                    <a:lumOff val="35000"/>
                  </a:schemeClr>
                </a:solidFill>
              </a:rPr>
              <a:t>pÆlú òróró àti iná</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yo" sz="2800">
                <a:solidFill>
                  <a:schemeClr val="tx1">
                    <a:lumMod val="65000"/>
                    <a:lumOff val="35000"/>
                  </a:schemeClr>
                </a:solidFill>
              </a:rPr>
              <a:t>③ </a:t>
            </a:r>
            <a:r xmlns:a="http://schemas.openxmlformats.org/drawingml/2006/main">
              <a:rPr altLang="ko-KR" lang="yo" sz="2800">
                <a:solidFill>
                  <a:schemeClr val="tx1">
                    <a:lumMod val="65000"/>
                    <a:lumOff val="35000"/>
                  </a:schemeClr>
                </a:solidFill>
              </a:rPr>
              <a:t>pẹlu omije ati awọn orin</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yo" sz="2800">
                <a:solidFill>
                  <a:schemeClr val="tx1">
                    <a:lumMod val="65000"/>
                    <a:lumOff val="35000"/>
                  </a:schemeClr>
                </a:solidFill>
              </a:rPr>
              <a:t>④ </a:t>
            </a:r>
            <a:r xmlns:a="http://schemas.openxmlformats.org/drawingml/2006/main">
              <a:rPr altLang="ko-KR" lang="yo" sz="2800">
                <a:solidFill>
                  <a:schemeClr val="tx1">
                    <a:lumMod val="65000"/>
                    <a:lumOff val="35000"/>
                  </a:schemeClr>
                </a:solidFill>
              </a:rPr>
              <a:t>pelu adura ati ijosin</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61004"/>
            <a:ext cx="8712968" cy="513691"/>
          </a:xfrm>
          <a:prstGeom prst="rect">
            <a:avLst/>
          </a:prstGeom>
          <a:noFill/>
        </p:spPr>
        <p:txBody>
          <a:bodyPr wrap="square">
            <a:spAutoFit/>
          </a:bodyPr>
          <a:lstStyle/>
          <a:p>
            <a:pPr xmlns:a="http://schemas.openxmlformats.org/drawingml/2006/main" lvl="0">
              <a:defRPr/>
            </a:pPr>
            <a:r xmlns:a="http://schemas.openxmlformats.org/drawingml/2006/main">
              <a:rPr altLang="en-US" lang="yo" sz="2800">
                <a:solidFill>
                  <a:srgbClr val="ff0000"/>
                </a:solidFill>
              </a:rPr>
              <a:t>① </a:t>
            </a:r>
            <a:r xmlns:a="http://schemas.openxmlformats.org/drawingml/2006/main">
              <a:rPr altLang="ko-KR" lang="yo" sz="2800">
                <a:solidFill>
                  <a:srgbClr val="ff0000"/>
                </a:solidFill>
              </a:rPr>
              <a:t>pelu omi ati Emi</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9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yo" sz="4000">
                <a:solidFill>
                  <a:srgbClr val="ff0000"/>
                </a:solidFill>
              </a:rPr>
              <a:t>Oro Oni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8161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54600" y="34931"/>
            <a:ext cx="983695" cy="648072"/>
          </a:xfrm>
          <a:prstGeom prst="rect">
            <a:avLst/>
          </a:prstGeom>
          <a:noFill/>
        </p:spPr>
      </p:pic>
      <p:sp>
        <p:nvSpPr>
          <p:cNvPr id="23" name="TextBox 22"/>
          <p:cNvSpPr txBox="1"/>
          <p:nvPr/>
        </p:nvSpPr>
        <p:spPr>
          <a:xfrm>
            <a:off x="539552"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altLang="ko-KR" lang="yo" sz="3600">
                <a:solidFill>
                  <a:schemeClr val="tx1">
                    <a:lumMod val="65000"/>
                    <a:lumOff val="35000"/>
                  </a:schemeClr>
                </a:solidFill>
              </a:rPr>
              <a:t>Jesu dahùn wipe, Lõtọ ni mo wi fun nyin, kò si ẹniti o le wọ̀ ijọba Ọlọrun, bikoṣepe a fi omi ati Ẹmí bi i.</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yo" sz="2800">
                <a:solidFill>
                  <a:schemeClr val="tx1">
                    <a:lumMod val="65000"/>
                    <a:lumOff val="35000"/>
                  </a:schemeClr>
                </a:solidFill>
              </a:rPr>
              <a:t>John</a:t>
            </a:r>
            <a:r xmlns:a="http://schemas.openxmlformats.org/drawingml/2006/main">
              <a:rPr altLang="en-US" lang="yo" sz="2800">
                <a:solidFill>
                  <a:schemeClr val="tx1">
                    <a:lumMod val="65000"/>
                    <a:lumOff val="35000"/>
                  </a:schemeClr>
                </a:solidFill>
              </a:rPr>
              <a:t> </a:t>
            </a:r>
            <a:r xmlns:a="http://schemas.openxmlformats.org/drawingml/2006/main">
              <a:rPr altLang="ko-KR" lang="yo" sz="2800">
                <a:solidFill>
                  <a:schemeClr val="tx1">
                    <a:lumMod val="65000"/>
                    <a:lumOff val="35000"/>
                  </a:schemeClr>
                </a:solidFill>
              </a:rPr>
              <a:t>3:5</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theme/theme1.xml><?xml version="1.0" encoding="utf-8"?>
<a:theme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p="http://schemas.openxmlformats.org/presentation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MS PGothic"/>
        <a:font script="Hang" typeface="맑은 고딕"/>
        <a:font script="Hans" typeface="SimSun"/>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MS PGothic"/>
        <a:font script="Hang" typeface="맑은 고딕"/>
        <a:font script="Hans" typeface="SimSu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p="http://schemas.openxmlformats.org/presentationml/2006/main" name="한컴오피스">
  <a:themeElements>
    <a:clrScheme name="한컴오피스">
      <a:dk1>
        <a:sysClr val="windowText" lastClr="000000"/>
      </a:dk1>
      <a:lt1>
        <a:sysClr val="window" lastClr="ffffff"/>
      </a:lt1>
      <a:dk2>
        <a:srgbClr val="1c3d62"/>
      </a:dk2>
      <a:lt2>
        <a:srgbClr val="e3dcc1"/>
      </a:lt2>
      <a:accent1>
        <a:srgbClr val="315f97"/>
      </a:accent1>
      <a:accent2>
        <a:srgbClr val="c75252"/>
      </a:accent2>
      <a:accent3>
        <a:srgbClr val="e9ae2b"/>
      </a:accent3>
      <a:accent4>
        <a:srgbClr val="699b37"/>
      </a:accent4>
      <a:accent5>
        <a:srgbClr val="358791"/>
      </a:accent5>
      <a:accent6>
        <a:srgbClr val="ca56a7"/>
      </a:accent6>
      <a:hlink>
        <a:srgbClr val="0000ff"/>
      </a:hlink>
      <a:folHlink>
        <a:srgbClr val="800080"/>
      </a:folHlink>
    </a:clrScheme>
    <a:fontScheme name="한컴오피스">
      <a:majorFont>
        <a:latin typeface="함초롬돋움"/>
        <a:ea typeface="함초롬돋움"/>
        <a:cs typeface="Times New Roman"/>
      </a:majorFont>
      <a:minorFont>
        <a:latin typeface="함초롬돋움"/>
        <a:ea typeface="함초롬돋움"/>
        <a:cs typeface="Times New Roman"/>
      </a:minorFont>
    </a:fontScheme>
    <a:fmtScheme name="한컴오피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12700" cap="flat" cmpd="sng" algn="ctr">
          <a:solidFill>
            <a:schemeClr val="phClr">
              <a:satMod val="105000"/>
            </a:schemeClr>
          </a:solidFill>
          <a:prstDash val="solid"/>
        </a:ln>
        <a:ln w="1905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75000"/>
              </a:srgbClr>
            </a:outerShdw>
          </a:effectLst>
        </a:effectStyle>
        <a:effectStyle>
          <a:effectLst>
            <a:outerShdw blurRad="38100" dist="25400" dir="5400000" rotWithShape="0">
              <a:srgbClr val="000000">
                <a:alpha val="75000"/>
              </a:srgbClr>
            </a:outerShdw>
          </a:effectLst>
        </a:effectStyle>
        <a:effectStyle>
          <a:effectLst>
            <a:reflection blurRad="12700" stA="26000" endPos="28000" dist="38100" dir="5400000" sy="-100000" rotWithShape="0"/>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ep:Properties xmlns:r="http://schemas.openxmlformats.org/officeDocument/2006/relationships" xmlns:ep="http://schemas.openxmlformats.org/officeDocument/2006/extended-properties" xmlns:vt="http://schemas.openxmlformats.org/officeDocument/2006/docPropsVTypes">
  <ep:Manager/>
  <ep:Company/>
  <ep:Words>7541</ep:Words>
  <ep:PresentationFormat>화면 슬라이드 쇼(4:3)</ep:PresentationFormat>
  <ep:Paragraphs>799</ep:Paragraphs>
  <ep:Slides>297</ep:Slides>
  <ep:Notes>2</ep:Notes>
  <ep:TotalTime>0</ep:TotalTime>
  <ep:HiddenSlides>0</ep:HiddenSlides>
  <ep:MMClips>0</ep:MMClips>
  <ep:HeadingPairs>
    <vt:vector size="4" baseType="variant">
      <vt:variant>
        <vt:lpstr>테마</vt:lpstr>
      </vt:variant>
      <vt:variant>
        <vt:i4>1</vt:i4>
      </vt:variant>
      <vt:variant>
        <vt:lpstr>슬라이드 제목</vt:lpstr>
      </vt:variant>
      <vt:variant>
        <vt:i4>297</vt:i4>
      </vt:variant>
    </vt:vector>
  </ep:HeadingPairs>
  <ep:TitlesOfParts>
    <vt:vector size="298" baseType="lpstr">
      <vt:lpstr>Office 테마</vt:lpstr>
      <vt:lpstr>PowerPoint 프레젠테이션</vt:lpstr>
      <vt:lpstr>PowerPoint 프레젠테이션</vt:lpstr>
      <vt:lpstr>PowerPoint 프레젠테이션</vt:lpstr>
      <vt:lpstr>슬라이드 4</vt:lpstr>
      <vt:lpstr>슬라이드 5</vt:lpstr>
      <vt:lpstr>슬라이드 6</vt:lpstr>
      <vt:lpstr>슬라이드 7</vt:lpstr>
      <vt:lpstr>슬라이드 8</vt:lpstr>
      <vt:lpstr>슬라이드 9</vt:lpstr>
      <vt:lpstr>슬라이드 10</vt:lpstr>
      <vt:lpstr>슬라이드 11</vt:lpstr>
      <vt:lpstr>슬라이드 12</vt:lpstr>
      <vt:lpstr>슬라이드 13</vt:lpstr>
      <vt:lpstr>슬라이드 14</vt:lpstr>
      <vt:lpstr>슬라이드 15</vt:lpstr>
      <vt:lpstr>슬라이드 16</vt:lpstr>
      <vt:lpstr>슬라이드 17</vt:lpstr>
      <vt:lpstr>슬라이드 18</vt:lpstr>
      <vt:lpstr>슬라이드 19</vt:lpstr>
      <vt:lpstr>슬라이드 20</vt:lpstr>
      <vt:lpstr>슬라이드 21</vt:lpstr>
      <vt:lpstr>슬라이드 22</vt:lpstr>
      <vt:lpstr>슬라이드 23</vt:lpstr>
      <vt:lpstr>슬라이드 24</vt:lpstr>
      <vt:lpstr>슬라이드 25</vt:lpstr>
      <vt:lpstr>슬라이드 26</vt:lpstr>
      <vt:lpstr>슬라이드 27</vt:lpstr>
      <vt:lpstr>슬라이드 28</vt:lpstr>
      <vt:lpstr>슬라이드 29</vt:lpstr>
      <vt:lpstr>슬라이드 30</vt:lpstr>
      <vt:lpstr>슬라이드 31</vt:lpstr>
      <vt:lpstr>슬라이드 32</vt:lpstr>
      <vt:lpstr>슬라이드 33</vt:lpstr>
      <vt:lpstr>슬라이드 34</vt:lpstr>
      <vt:lpstr>슬라이드 35</vt:lpstr>
      <vt:lpstr>슬라이드 36</vt:lpstr>
      <vt:lpstr>슬라이드 37</vt:lpstr>
      <vt:lpstr>슬라이드 38</vt:lpstr>
      <vt:lpstr>슬라이드 39</vt:lpstr>
      <vt:lpstr>슬라이드 40</vt:lpstr>
      <vt:lpstr>슬라이드 41</vt:lpstr>
      <vt:lpstr>슬라이드 42</vt:lpstr>
      <vt:lpstr>슬라이드 43</vt:lpstr>
      <vt:lpstr>슬라이드 44</vt:lpstr>
      <vt:lpstr>슬라이드 45</vt:lpstr>
      <vt:lpstr>슬라이드 46</vt:lpstr>
      <vt:lpstr>슬라이드 47</vt:lpstr>
      <vt:lpstr>슬라이드 48</vt:lpstr>
      <vt:lpstr>슬라이드 49</vt:lpstr>
      <vt:lpstr>슬라이드 50</vt:lpstr>
      <vt:lpstr>슬라이드 51</vt:lpstr>
      <vt:lpstr>슬라이드 52</vt:lpstr>
      <vt:lpstr>슬라이드 53</vt:lpstr>
      <vt:lpstr>슬라이드 54</vt:lpstr>
      <vt:lpstr>슬라이드 55</vt:lpstr>
      <vt:lpstr>슬라이드 56</vt:lpstr>
      <vt:lpstr>슬라이드 57</vt:lpstr>
      <vt:lpstr>슬라이드 58</vt:lpstr>
      <vt:lpstr>슬라이드 59</vt:lpstr>
      <vt:lpstr>슬라이드 60</vt:lpstr>
      <vt:lpstr>슬라이드 61</vt:lpstr>
      <vt:lpstr>슬라이드 62</vt:lpstr>
      <vt:lpstr>슬라이드 63</vt:lpstr>
      <vt:lpstr>슬라이드 64</vt:lpstr>
      <vt:lpstr>슬라이드 65</vt:lpstr>
      <vt:lpstr>슬라이드 66</vt:lpstr>
      <vt:lpstr>슬라이드 67</vt:lpstr>
      <vt:lpstr>슬라이드 68</vt:lpstr>
      <vt:lpstr>슬라이드 69</vt:lpstr>
      <vt:lpstr>슬라이드 70</vt:lpstr>
      <vt:lpstr>슬라이드 71</vt:lpstr>
      <vt:lpstr>슬라이드 72</vt:lpstr>
      <vt:lpstr>슬라이드 73</vt:lpstr>
      <vt:lpstr>슬라이드 74</vt:lpstr>
      <vt:lpstr>슬라이드 75</vt:lpstr>
      <vt:lpstr>슬라이드 76</vt:lpstr>
      <vt:lpstr>슬라이드 77</vt:lpstr>
      <vt:lpstr>슬라이드 78</vt:lpstr>
      <vt:lpstr>슬라이드 79</vt:lpstr>
      <vt:lpstr>슬라이드 80</vt:lpstr>
      <vt:lpstr>슬라이드 81</vt:lpstr>
      <vt:lpstr>슬라이드 82</vt:lpstr>
      <vt:lpstr>슬라이드 83</vt:lpstr>
      <vt:lpstr>슬라이드 84</vt:lpstr>
      <vt:lpstr>슬라이드 85</vt:lpstr>
      <vt:lpstr>슬라이드 86</vt:lpstr>
      <vt:lpstr>슬라이드 87</vt:lpstr>
      <vt:lpstr>슬라이드 88</vt:lpstr>
      <vt:lpstr>슬라이드 89</vt:lpstr>
      <vt:lpstr>슬라이드 90</vt:lpstr>
      <vt:lpstr>슬라이드 91</vt:lpstr>
      <vt:lpstr>슬라이드 92</vt:lpstr>
      <vt:lpstr>슬라이드 93</vt:lpstr>
      <vt:lpstr>슬라이드 94</vt:lpstr>
      <vt:lpstr>슬라이드 95</vt:lpstr>
      <vt:lpstr>슬라이드 96</vt:lpstr>
      <vt:lpstr>슬라이드 97</vt:lpstr>
      <vt:lpstr>슬라이드 98</vt:lpstr>
      <vt:lpstr>슬라이드 99</vt:lpstr>
      <vt:lpstr>슬라이드 100</vt:lpstr>
      <vt:lpstr>슬라이드 101</vt:lpstr>
      <vt:lpstr>슬라이드 102</vt:lpstr>
      <vt:lpstr>슬라이드 103</vt:lpstr>
      <vt:lpstr>슬라이드 104</vt:lpstr>
      <vt:lpstr>슬라이드 105</vt:lpstr>
      <vt:lpstr>슬라이드 106</vt:lpstr>
      <vt:lpstr>슬라이드 107</vt:lpstr>
      <vt:lpstr>슬라이드 108</vt:lpstr>
      <vt:lpstr>슬라이드 109</vt:lpstr>
      <vt:lpstr>슬라이드 110</vt:lpstr>
      <vt:lpstr>슬라이드 111</vt:lpstr>
      <vt:lpstr>슬라이드 112</vt:lpstr>
      <vt:lpstr>슬라이드 113</vt:lpstr>
      <vt:lpstr>슬라이드 114</vt:lpstr>
      <vt:lpstr>슬라이드 115</vt:lpstr>
      <vt:lpstr>슬라이드 116</vt:lpstr>
      <vt:lpstr>슬라이드 117</vt:lpstr>
      <vt:lpstr>슬라이드 118</vt:lpstr>
      <vt:lpstr>슬라이드 119</vt:lpstr>
      <vt:lpstr>슬라이드 120</vt:lpstr>
      <vt:lpstr>슬라이드 121</vt:lpstr>
      <vt:lpstr>슬라이드 122</vt:lpstr>
      <vt:lpstr>슬라이드 123</vt:lpstr>
      <vt:lpstr>슬라이드 124</vt:lpstr>
      <vt:lpstr>슬라이드 125</vt:lpstr>
      <vt:lpstr>슬라이드 126</vt:lpstr>
      <vt:lpstr>슬라이드 127</vt:lpstr>
      <vt:lpstr>슬라이드 128</vt:lpstr>
      <vt:lpstr>슬라이드 129</vt:lpstr>
      <vt:lpstr>슬라이드 130</vt:lpstr>
      <vt:lpstr>슬라이드 131</vt:lpstr>
      <vt:lpstr>슬라이드 132</vt:lpstr>
      <vt:lpstr>슬라이드 133</vt:lpstr>
      <vt:lpstr>슬라이드 134</vt:lpstr>
      <vt:lpstr>슬라이드 135</vt:lpstr>
      <vt:lpstr>슬라이드 136</vt:lpstr>
      <vt:lpstr>슬라이드 137</vt:lpstr>
      <vt:lpstr>슬라이드 138</vt:lpstr>
      <vt:lpstr>슬라이드 139</vt:lpstr>
      <vt:lpstr>슬라이드 140</vt:lpstr>
      <vt:lpstr>슬라이드 141</vt:lpstr>
      <vt:lpstr>슬라이드 142</vt:lpstr>
      <vt:lpstr>슬라이드 143</vt:lpstr>
      <vt:lpstr>슬라이드 144</vt:lpstr>
      <vt:lpstr>슬라이드 145</vt:lpstr>
      <vt:lpstr>슬라이드 146</vt:lpstr>
      <vt:lpstr>슬라이드 147</vt:lpstr>
      <vt:lpstr>슬라이드 148</vt:lpstr>
      <vt:lpstr>슬라이드 149</vt:lpstr>
      <vt:lpstr>슬라이드 150</vt:lpstr>
      <vt:lpstr>슬라이드 151</vt:lpstr>
      <vt:lpstr>슬라이드 152</vt:lpstr>
      <vt:lpstr>슬라이드 153</vt:lpstr>
      <vt:lpstr>슬라이드 154</vt:lpstr>
      <vt:lpstr>슬라이드 155</vt:lpstr>
      <vt:lpstr>슬라이드 156</vt:lpstr>
      <vt:lpstr>슬라이드 157</vt:lpstr>
      <vt:lpstr>슬라이드 158</vt:lpstr>
      <vt:lpstr>슬라이드 159</vt:lpstr>
      <vt:lpstr>슬라이드 160</vt:lpstr>
      <vt:lpstr>슬라이드 161</vt:lpstr>
      <vt:lpstr>슬라이드 162</vt:lpstr>
      <vt:lpstr>슬라이드 163</vt:lpstr>
      <vt:lpstr>슬라이드 164</vt:lpstr>
      <vt:lpstr>슬라이드 165</vt:lpstr>
      <vt:lpstr>슬라이드 166</vt:lpstr>
      <vt:lpstr>슬라이드 167</vt:lpstr>
      <vt:lpstr>슬라이드 168</vt:lpstr>
      <vt:lpstr>슬라이드 169</vt:lpstr>
      <vt:lpstr>슬라이드 170</vt:lpstr>
      <vt:lpstr>슬라이드 171</vt:lpstr>
      <vt:lpstr>슬라이드 172</vt:lpstr>
      <vt:lpstr>슬라이드 173</vt:lpstr>
      <vt:lpstr>슬라이드 174</vt:lpstr>
      <vt:lpstr>슬라이드 175</vt:lpstr>
      <vt:lpstr>슬라이드 176</vt:lpstr>
      <vt:lpstr>슬라이드 177</vt:lpstr>
      <vt:lpstr>슬라이드 178</vt:lpstr>
      <vt:lpstr>슬라이드 179</vt:lpstr>
      <vt:lpstr>슬라이드 180</vt:lpstr>
      <vt:lpstr>슬라이드 181</vt:lpstr>
      <vt:lpstr>슬라이드 182</vt:lpstr>
      <vt:lpstr>슬라이드 183</vt:lpstr>
      <vt:lpstr>슬라이드 184</vt:lpstr>
      <vt:lpstr>슬라이드 185</vt:lpstr>
      <vt:lpstr>슬라이드 186</vt:lpstr>
      <vt:lpstr>슬라이드 187</vt:lpstr>
      <vt:lpstr>슬라이드 188</vt:lpstr>
      <vt:lpstr>슬라이드 189</vt:lpstr>
      <vt:lpstr>슬라이드 190</vt:lpstr>
      <vt:lpstr>슬라이드 191</vt:lpstr>
      <vt:lpstr>슬라이드 192</vt:lpstr>
      <vt:lpstr>슬라이드 193</vt:lpstr>
      <vt:lpstr>슬라이드 194</vt:lpstr>
      <vt:lpstr>슬라이드 195</vt:lpstr>
      <vt:lpstr>슬라이드 196</vt:lpstr>
      <vt:lpstr>슬라이드 197</vt:lpstr>
      <vt:lpstr>슬라이드 198</vt:lpstr>
      <vt:lpstr>슬라이드 199</vt:lpstr>
      <vt:lpstr>슬라이드 200</vt:lpstr>
      <vt:lpstr>슬라이드 201</vt:lpstr>
      <vt:lpstr>슬라이드 202</vt:lpstr>
      <vt:lpstr>슬라이드 203</vt:lpstr>
      <vt:lpstr>슬라이드 204</vt:lpstr>
      <vt:lpstr>슬라이드 205</vt:lpstr>
      <vt:lpstr>슬라이드 206</vt:lpstr>
      <vt:lpstr>슬라이드 207</vt:lpstr>
      <vt:lpstr>슬라이드 208</vt:lpstr>
      <vt:lpstr>슬라이드 209</vt:lpstr>
      <vt:lpstr>슬라이드 210</vt:lpstr>
      <vt:lpstr>슬라이드 211</vt:lpstr>
      <vt:lpstr>슬라이드 212</vt:lpstr>
      <vt:lpstr>슬라이드 213</vt:lpstr>
      <vt:lpstr>슬라이드 214</vt:lpstr>
      <vt:lpstr>슬라이드 215</vt:lpstr>
      <vt:lpstr>슬라이드 216</vt:lpstr>
      <vt:lpstr>슬라이드 217</vt:lpstr>
      <vt:lpstr>슬라이드 218</vt:lpstr>
      <vt:lpstr>슬라이드 219</vt:lpstr>
      <vt:lpstr>슬라이드 220</vt:lpstr>
      <vt:lpstr>슬라이드 221</vt:lpstr>
      <vt:lpstr>슬라이드 222</vt:lpstr>
      <vt:lpstr>슬라이드 223</vt:lpstr>
      <vt:lpstr>슬라이드 224</vt:lpstr>
      <vt:lpstr>슬라이드 225</vt:lpstr>
      <vt:lpstr>슬라이드 226</vt:lpstr>
      <vt:lpstr>슬라이드 227</vt:lpstr>
      <vt:lpstr>슬라이드 228</vt:lpstr>
      <vt:lpstr>슬라이드 229</vt:lpstr>
      <vt:lpstr>슬라이드 230</vt:lpstr>
      <vt:lpstr>슬라이드 231</vt:lpstr>
      <vt:lpstr>슬라이드 232</vt:lpstr>
      <vt:lpstr>슬라이드 233</vt:lpstr>
      <vt:lpstr>슬라이드 234</vt:lpstr>
      <vt:lpstr>슬라이드 235</vt:lpstr>
      <vt:lpstr>슬라이드 236</vt:lpstr>
      <vt:lpstr>슬라이드 237</vt:lpstr>
      <vt:lpstr>슬라이드 238</vt:lpstr>
      <vt:lpstr>슬라이드 239</vt:lpstr>
      <vt:lpstr>슬라이드 240</vt:lpstr>
      <vt:lpstr>슬라이드 241</vt:lpstr>
      <vt:lpstr>슬라이드 242</vt:lpstr>
      <vt:lpstr>슬라이드 243</vt:lpstr>
      <vt:lpstr>슬라이드 244</vt:lpstr>
      <vt:lpstr>슬라이드 245</vt:lpstr>
      <vt:lpstr>슬라이드 246</vt:lpstr>
      <vt:lpstr>슬라이드 247</vt:lpstr>
      <vt:lpstr>슬라이드 248</vt:lpstr>
      <vt:lpstr>슬라이드 249</vt:lpstr>
      <vt:lpstr>슬라이드 250</vt:lpstr>
      <vt:lpstr>슬라이드 251</vt:lpstr>
      <vt:lpstr>슬라이드 252</vt:lpstr>
      <vt:lpstr>슬라이드 253</vt:lpstr>
      <vt:lpstr>슬라이드 254</vt:lpstr>
      <vt:lpstr>슬라이드 255</vt:lpstr>
      <vt:lpstr>슬라이드 256</vt:lpstr>
      <vt:lpstr>슬라이드 257</vt:lpstr>
      <vt:lpstr>슬라이드 258</vt:lpstr>
      <vt:lpstr>슬라이드 259</vt:lpstr>
      <vt:lpstr>슬라이드 260</vt:lpstr>
      <vt:lpstr>슬라이드 261</vt:lpstr>
      <vt:lpstr>슬라이드 262</vt:lpstr>
      <vt:lpstr>슬라이드 263</vt:lpstr>
      <vt:lpstr>슬라이드 264</vt:lpstr>
      <vt:lpstr>슬라이드 265</vt:lpstr>
      <vt:lpstr>슬라이드 266</vt:lpstr>
      <vt:lpstr>슬라이드 267</vt:lpstr>
      <vt:lpstr>슬라이드 268</vt:lpstr>
      <vt:lpstr>슬라이드 269</vt:lpstr>
      <vt:lpstr>슬라이드 270</vt:lpstr>
      <vt:lpstr>슬라이드 271</vt:lpstr>
      <vt:lpstr>슬라이드 272</vt:lpstr>
      <vt:lpstr>슬라이드 273</vt:lpstr>
      <vt:lpstr>슬라이드 274</vt:lpstr>
      <vt:lpstr>슬라이드 275</vt:lpstr>
      <vt:lpstr>슬라이드 276</vt:lpstr>
      <vt:lpstr>슬라이드 277</vt:lpstr>
      <vt:lpstr>슬라이드 278</vt:lpstr>
      <vt:lpstr>슬라이드 279</vt:lpstr>
      <vt:lpstr>슬라이드 280</vt:lpstr>
      <vt:lpstr>슬라이드 281</vt:lpstr>
      <vt:lpstr>슬라이드 282</vt:lpstr>
      <vt:lpstr>슬라이드 283</vt:lpstr>
      <vt:lpstr>슬라이드 284</vt:lpstr>
      <vt:lpstr>슬라이드 285</vt:lpstr>
      <vt:lpstr>슬라이드 286</vt:lpstr>
      <vt:lpstr>슬라이드 287</vt:lpstr>
      <vt:lpstr>슬라이드 288</vt:lpstr>
      <vt:lpstr>슬라이드 289</vt:lpstr>
      <vt:lpstr>슬라이드 290</vt:lpstr>
      <vt:lpstr>슬라이드 291</vt:lpstr>
      <vt:lpstr>슬라이드 292</vt:lpstr>
      <vt:lpstr>슬라이드 293</vt:lpstr>
      <vt:lpstr>슬라이드 294</vt:lpstr>
      <vt:lpstr>슬라이드 295</vt:lpstr>
      <vt:lpstr>슬라이드 296</vt:lpstr>
      <vt:lpstr>슬라이드 297</vt:lpstr>
    </vt:vector>
  </ep:TitlesOfParts>
  <ep:HyperlinkBase/>
  <ep:Application>Show</ep:Application>
  <ep:AppVersion>12.0000</ep:AppVersion>
</ep:Properties>
</file>

<file path=docProps/core.xml><?xml version="1.0" encoding="utf-8"?>
<cp:coreProperties xmlns:r="http://schemas.openxmlformats.org/officeDocument/2006/relationships" xmlns:cp="http://schemas.openxmlformats.org/package/2006/metadata/core-properties" xmlns:dc="http://purl.org/dc/elements/1.1/" xmlns:dcterms="http://purl.org/dc/terms/" xmlns:dcmitype="http://purl.org/dc/dcmitype/" xmlns:xsi="http://www.w3.org/2001/XMLSchema-instance">
  <dcterms:created xsi:type="dcterms:W3CDTF">2014-11-24T05:13:47.000</dcterms:created>
  <dc:creator>leo</dc:creator>
  <cp:lastModifiedBy>LG</cp:lastModifiedBy>
  <dcterms:modified xsi:type="dcterms:W3CDTF">2023-10-28T06:01:14.598</dcterms:modified>
  <cp:revision>84</cp:revision>
  <dc:title>PowerPoint 프레젠테이션</dc:title>
  <cp:version>1000.0000.01</cp:version>
</cp:coreProperties>
</file>